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0" r:id="rId4"/>
    <p:sldId id="259" r:id="rId5"/>
    <p:sldId id="283" r:id="rId6"/>
    <p:sldId id="277" r:id="rId7"/>
    <p:sldId id="282" r:id="rId8"/>
    <p:sldId id="286" r:id="rId9"/>
    <p:sldId id="287" r:id="rId10"/>
    <p:sldId id="260" r:id="rId11"/>
    <p:sldId id="261" r:id="rId12"/>
    <p:sldId id="272" r:id="rId13"/>
    <p:sldId id="276" r:id="rId14"/>
    <p:sldId id="269" r:id="rId15"/>
    <p:sldId id="273" r:id="rId16"/>
    <p:sldId id="270" r:id="rId17"/>
    <p:sldId id="274" r:id="rId18"/>
    <p:sldId id="279" r:id="rId19"/>
    <p:sldId id="284" r:id="rId20"/>
    <p:sldId id="288" r:id="rId21"/>
    <p:sldId id="289" r:id="rId22"/>
    <p:sldId id="266" r:id="rId23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89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>
      <p:cViewPr>
        <p:scale>
          <a:sx n="84" d="100"/>
          <a:sy n="84" d="100"/>
        </p:scale>
        <p:origin x="-474" y="10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F4C2AEC-7F0A-45C3-A2CA-1CAEA6737C15}" type="slidenum">
              <a:t>‹Nr.›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0555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277CB22-E3C5-4851-9D58-68542014FAC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03068F-926B-4C95-AB65-D6F93F7C74B8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AC078C-2ED8-4ECC-B8F6-718885D286B6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7B81AC-B3CD-49E3-B796-E44ECE5003A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76FED0-A45E-4474-A031-8FFDC51EA58F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2104DC-49FF-4173-9044-A8FB05922A3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9E0305-74B4-41AE-93D1-E3136C386EE8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EB9BE3-15FF-4C73-A132-439694FA672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62C5C9-EBEA-494E-BB0E-6CEA07050B1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3A915-5435-4625-9E8E-40EDFDBA442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898781-514C-431E-B290-81B75B33F77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C7CA6A-98F3-46EC-99F0-E44D45636A50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C709759-7F90-4407-987E-E78CA4732F02}" type="slidenum"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8" Type="http://schemas.openxmlformats.org/officeDocument/2006/relationships/image" Target="../media/image20.png"/><Relationship Id="rId3" Type="http://schemas.openxmlformats.org/officeDocument/2006/relationships/image" Target="../media/image7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4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4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7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/>
              <a:t>Imaginäre Zahlen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376017" y="3987403"/>
                <a:ext cx="5328591" cy="923330"/>
              </a:xfrm>
              <a:prstGeom prst="rect">
                <a:avLst/>
              </a:prstGeom>
              <a:solidFill>
                <a:srgbClr val="FF8989">
                  <a:alpha val="49804"/>
                </a:srgb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Es gibt keine reelle Zahl, deren Quadrat eine negative Zahl ist. Wir erfinden also eine brandneue Zahl: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. Mehrfache dieser Zahl nennen wir „Imaginäre Zahlen“.</a:t>
                </a:r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17" y="3987403"/>
                <a:ext cx="5328591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227" t="-1266" b="-696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44" y="-44882"/>
            <a:ext cx="2333704" cy="2856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11511" y="2353733"/>
                <a:ext cx="15049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4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4800" b="0" i="1" dirty="0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de-DE" sz="4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800" dirty="0" smtClean="0"/>
                  <a:t>=-1</a:t>
                </a:r>
                <a:endParaRPr lang="en-GB" sz="48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11" y="2353733"/>
                <a:ext cx="1504964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16176" r="-17814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/>
              <a:t>Rechnen mit </a:t>
            </a:r>
            <a:r>
              <a:rPr lang="de-DE" sz="3200" dirty="0" smtClean="0"/>
              <a:t>imaginären Zahlen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−4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=2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noFill/>
              <a:ln w="0" cap="flat"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−9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=3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0" cap="flat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317256" y="1755155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>
                <a:latin typeface="Amethyst" pitchFamily="2" charset="0"/>
              </a:rPr>
              <a:t>…</a:t>
            </a:r>
            <a:endParaRPr lang="de-DE" sz="9600" dirty="0">
              <a:latin typeface="Amethyst" pitchFamily="2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448024" y="4275435"/>
            <a:ext cx="525658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040312" y="4131419"/>
            <a:ext cx="0" cy="288032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760392" y="4131419"/>
            <a:ext cx="0" cy="288032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4317256" y="4131419"/>
            <a:ext cx="2646" cy="288032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600153" y="4131419"/>
            <a:ext cx="0" cy="288032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6480473" y="4131419"/>
            <a:ext cx="0" cy="288032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880073" y="4131419"/>
            <a:ext cx="0" cy="288032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200552" y="4131419"/>
            <a:ext cx="2" cy="288032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4857410" y="441945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410" y="4419451"/>
                <a:ext cx="36580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4087813" y="4419451"/>
                <a:ext cx="491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13" y="4419451"/>
                <a:ext cx="49173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5601086" y="4419451"/>
                <a:ext cx="318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086" y="4419451"/>
                <a:ext cx="3186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6257046" y="4419451"/>
                <a:ext cx="446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2</m:t>
                      </m:r>
                      <m:r>
                        <a:rPr lang="de-DE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046" y="4419451"/>
                <a:ext cx="44685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6977125" y="4419451"/>
                <a:ext cx="446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3</m:t>
                      </m:r>
                      <m:r>
                        <a:rPr lang="de-DE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25" y="4419451"/>
                <a:ext cx="44685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3376726" y="4419451"/>
                <a:ext cx="523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</a:rPr>
                        <m:t>2</m:t>
                      </m:r>
                      <m:r>
                        <a:rPr lang="de-DE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726" y="4419451"/>
                <a:ext cx="52379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2656646" y="4419451"/>
                <a:ext cx="523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</a:rPr>
                        <m:t>3</m:t>
                      </m:r>
                      <m:r>
                        <a:rPr lang="de-DE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46" y="4419451"/>
                <a:ext cx="52379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/>
              <a:t>Rechnen mit </a:t>
            </a:r>
            <a:r>
              <a:rPr lang="de-DE" sz="3200" dirty="0" smtClean="0"/>
              <a:t>imaginären Zahlen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−4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=2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−9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=3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317256" y="1755155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>
                <a:latin typeface="Amethyst" pitchFamily="2" charset="0"/>
              </a:rPr>
              <a:t>…</a:t>
            </a:r>
            <a:endParaRPr lang="de-DE" sz="9600" dirty="0">
              <a:latin typeface="Amethyst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08926" y="3771379"/>
            <a:ext cx="48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 ?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0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/>
              <a:t>Rechnen mit </a:t>
            </a:r>
            <a:r>
              <a:rPr lang="de-DE" sz="3200" dirty="0" smtClean="0"/>
              <a:t>imaginären Zahlen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−4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=2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−9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=3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317256" y="1755155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>
                <a:latin typeface="Amethyst" pitchFamily="2" charset="0"/>
              </a:rPr>
              <a:t>…</a:t>
            </a:r>
            <a:endParaRPr lang="de-DE" sz="9600" dirty="0">
              <a:latin typeface="Amethyst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08926" y="3771379"/>
            <a:ext cx="48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252993" y="3817545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 ?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3817545"/>
                <a:ext cx="36004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4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/>
              <a:t>Rechnen mit </a:t>
            </a:r>
            <a:r>
              <a:rPr lang="de-DE" sz="3200" dirty="0" smtClean="0"/>
              <a:t>imaginären Zahlen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−4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=2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−9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=3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317256" y="1755155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>
                <a:latin typeface="Amethyst" pitchFamily="2" charset="0"/>
              </a:rPr>
              <a:t>…</a:t>
            </a:r>
            <a:endParaRPr lang="de-DE" sz="9600" dirty="0">
              <a:latin typeface="Amethyst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08926" y="3771379"/>
            <a:ext cx="48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252993" y="3817545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3817545"/>
                <a:ext cx="36004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252993" y="4378806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 ?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4378806"/>
                <a:ext cx="36004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/>
              <a:t>Rechnen mit </a:t>
            </a:r>
            <a:r>
              <a:rPr lang="de-DE" sz="3200" dirty="0" smtClean="0"/>
              <a:t>imaginären Zahlen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−4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=2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−9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=3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317256" y="1755155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>
                <a:latin typeface="Amethyst" pitchFamily="2" charset="0"/>
              </a:rPr>
              <a:t>…</a:t>
            </a:r>
            <a:endParaRPr lang="de-DE" sz="9600" dirty="0">
              <a:latin typeface="Amethyst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08926" y="3771379"/>
            <a:ext cx="48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252993" y="3817545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3817545"/>
                <a:ext cx="36004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252993" y="4378806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−1</m:t>
                      </m:r>
                      <m:r>
                        <a:rPr lang="de-DE" sz="3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4378806"/>
                <a:ext cx="36004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252993" y="4948482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 ?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4948482"/>
                <a:ext cx="360040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3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/>
              <a:t>Rechnen mit </a:t>
            </a:r>
            <a:r>
              <a:rPr lang="de-DE" sz="3200" dirty="0" smtClean="0"/>
              <a:t>imaginären Zahlen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−4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=2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107083"/>
                <a:ext cx="3096344" cy="23029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360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</m:ctrlPr>
                        </m:radPr>
                        <m:deg/>
                        <m:e>
                          <m:r>
                            <a:rPr lang="de-DE" sz="3600" b="0" i="1" smtClean="0">
                              <a:latin typeface="Cambria Math"/>
                              <a:ea typeface="Noto Sans CJK SC" pitchFamily="2"/>
                              <a:cs typeface="Lohit Devanagari" pitchFamily="2"/>
                            </a:rPr>
                            <m:t>−9</m:t>
                          </m:r>
                        </m:e>
                      </m:rad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=3</m:t>
                      </m:r>
                      <m:r>
                        <a:rPr lang="de-DE" sz="3600" b="0" i="1" u="none" strike="noStrike" kern="1200" cap="none" smtClean="0">
                          <a:ln>
                            <a:noFill/>
                          </a:ln>
                          <a:latin typeface="Cambria Math"/>
                          <a:ea typeface="Noto Sans CJK SC" pitchFamily="2"/>
                          <a:cs typeface="Lohit Devanagari" pitchFamily="2"/>
                        </a:rPr>
                        <m:t>𝑖</m:t>
                      </m:r>
                    </m:oMath>
                  </m:oMathPara>
                </a14:m>
                <a:endParaRPr lang="de-DE" sz="36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41" y="1971178"/>
                <a:ext cx="3096344" cy="2302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317256" y="1755155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>
                <a:latin typeface="Amethyst" pitchFamily="2" charset="0"/>
              </a:rPr>
              <a:t>…</a:t>
            </a:r>
            <a:endParaRPr lang="de-DE" sz="9600" dirty="0">
              <a:latin typeface="Amethyst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08926" y="3771379"/>
            <a:ext cx="48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252993" y="3817545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3817545"/>
                <a:ext cx="36004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252993" y="4378806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−1</m:t>
                      </m:r>
                      <m:r>
                        <a:rPr lang="de-DE" sz="3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4378806"/>
                <a:ext cx="36004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252993" y="4948482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4948482"/>
                <a:ext cx="360040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de-DE" sz="3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de-DE" sz="3600" i="1" smtClean="0"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sz="3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93" y="3177051"/>
                <a:ext cx="3600400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7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Komplexe Zahlen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2.2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4608926" y="3771379"/>
            <a:ext cx="48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051981" y="3987403"/>
            <a:ext cx="5976663" cy="923330"/>
          </a:xfrm>
          <a:prstGeom prst="rect">
            <a:avLst/>
          </a:prstGeom>
          <a:solidFill>
            <a:srgbClr val="FF8989">
              <a:alpha val="49804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Summen aus reellen Zahlen und imaginären Zahlen lassen sich nicht weiter vereinfachen. Somit haben wir schon wieder etwas neues erfunden: Die komplexen Zahlen.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862618" y="1787846"/>
                <a:ext cx="241976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6000" b="0" i="1" smtClean="0">
                          <a:latin typeface="Cambria Math"/>
                        </a:rPr>
                        <m:t>𝑎</m:t>
                      </m:r>
                      <m:r>
                        <a:rPr lang="de-DE" sz="6000" b="0" i="1" smtClean="0">
                          <a:latin typeface="Cambria Math"/>
                        </a:rPr>
                        <m:t>+</m:t>
                      </m:r>
                      <m:r>
                        <a:rPr lang="de-DE" sz="6000" b="0" i="1" smtClean="0">
                          <a:latin typeface="Cambria Math"/>
                        </a:rPr>
                        <m:t>𝑏𝑖</m:t>
                      </m:r>
                    </m:oMath>
                  </m:oMathPara>
                </a14:m>
                <a:endParaRPr lang="de-DE" sz="60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618" y="1787846"/>
                <a:ext cx="2419765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3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Komplexe Zahlen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2.2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4608926" y="3771379"/>
            <a:ext cx="48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80" y="1249676"/>
            <a:ext cx="2817663" cy="271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ogen 5"/>
          <p:cNvSpPr/>
          <p:nvPr/>
        </p:nvSpPr>
        <p:spPr>
          <a:xfrm>
            <a:off x="3975440" y="3294089"/>
            <a:ext cx="432048" cy="504056"/>
          </a:xfrm>
          <a:prstGeom prst="arc">
            <a:avLst>
              <a:gd name="adj1" fmla="val 16200000"/>
              <a:gd name="adj2" fmla="val 8996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4091376" y="329408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2051979" y="4140711"/>
            <a:ext cx="5976663" cy="923330"/>
          </a:xfrm>
          <a:prstGeom prst="rect">
            <a:avLst/>
          </a:prstGeom>
          <a:solidFill>
            <a:srgbClr val="FF8989">
              <a:alpha val="49804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Komplexe Zahlen können auch durch ihren Betrag und einen Winkel dargestellt werden. Dieser Winkel wird häufig als Phase bezeichnet.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38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Rechnen mit komplexen Zahlen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2.3</a:t>
            </a:r>
            <a:endParaRPr lang="de-DE" sz="3600" dirty="0"/>
          </a:p>
        </p:txBody>
      </p:sp>
      <p:sp>
        <p:nvSpPr>
          <p:cNvPr id="10" name="Textfeld 9"/>
          <p:cNvSpPr txBox="1"/>
          <p:nvPr/>
        </p:nvSpPr>
        <p:spPr>
          <a:xfrm>
            <a:off x="1871960" y="4140711"/>
            <a:ext cx="5976663" cy="923330"/>
          </a:xfrm>
          <a:prstGeom prst="rect">
            <a:avLst/>
          </a:prstGeom>
          <a:solidFill>
            <a:srgbClr val="FF8989">
              <a:alpha val="49804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Komplexe Addition funktioniert wie Vektoraddition, bei der </a:t>
            </a:r>
            <a:r>
              <a:rPr lang="de-DE" dirty="0"/>
              <a:t>k</a:t>
            </a:r>
            <a:r>
              <a:rPr lang="de-DE" dirty="0" smtClean="0"/>
              <a:t>omplexen Multiplikation werden die Beträge multipliziert und die Phasen addiert.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936725"/>
            <a:ext cx="3895225" cy="26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atei:Komplexe addition.svg – Wikibooks, Sammlung freier Lehr-, Sach- und  Fachbüc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74" y="902806"/>
            <a:ext cx="3528392" cy="27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743199"/>
            <a:ext cx="5029200" cy="29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5029200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29200" y="0"/>
            <a:ext cx="5050800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029200" y="2743199"/>
            <a:ext cx="5050800" cy="292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Die Mandelbrotmenge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2.4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4608926" y="3771379"/>
            <a:ext cx="48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686545" y="1467123"/>
                <a:ext cx="27075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3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3200" b="0" i="1" smtClean="0">
                          <a:latin typeface="Cambria Math"/>
                        </a:rPr>
                        <m:t>+</m:t>
                      </m:r>
                      <m:r>
                        <a:rPr lang="de-DE" sz="32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45" y="1467123"/>
                <a:ext cx="270753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981080" y="2401921"/>
            <a:ext cx="21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(Startwert für z ist 0)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1871960" y="4140711"/>
            <a:ext cx="5976663" cy="646331"/>
          </a:xfrm>
          <a:prstGeom prst="rect">
            <a:avLst/>
          </a:prstGeom>
          <a:solidFill>
            <a:srgbClr val="FF8989">
              <a:alpha val="49804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Die Mandelbrotmenge ist die Menge aller Werte von c, für die die Formel konvergiert.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Zusammenhänge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3.1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4608926" y="3771379"/>
            <a:ext cx="489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3067"/>
            <a:ext cx="3105777" cy="387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816177" y="1539131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Zeichnet man ein Bifurkationsdiagramm für die reelle Achse der Mandelbrotmenge, erhält man das gleiche Bifurkationsverhalten.</a:t>
            </a:r>
          </a:p>
          <a:p>
            <a:endParaRPr lang="de-DE" dirty="0"/>
          </a:p>
          <a:p>
            <a:r>
              <a:rPr lang="de-DE" dirty="0" smtClean="0"/>
              <a:t>Außerdem ergibt sich, wenn man den Wertebereich der logistischen Gleichung auf komplexe Zahlen erweitert, eine gespiegelte Version der Mandelbrotmenge.</a:t>
            </a:r>
          </a:p>
          <a:p>
            <a:endParaRPr lang="de-DE" dirty="0"/>
          </a:p>
          <a:p>
            <a:r>
              <a:rPr lang="de-DE" dirty="0" smtClean="0"/>
              <a:t>Das liegt daran, dass beide Gleichungen im Grunde eine quadratische Abbildung mit einem Wachstumsparameter darstellen.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Quellen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326600"/>
            <a:ext cx="10080000" cy="3288239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" pitchFamily="2"/>
                <a:cs typeface="Lohit Devanagari" pitchFamily="2"/>
              </a:defRPr>
            </a:lvl9pPr>
          </a:lstStyle>
          <a:p>
            <a:pPr lvl="0">
              <a:buNone/>
            </a:pPr>
            <a:r>
              <a:rPr lang="de-DE" sz="1400" dirty="0" smtClean="0"/>
              <a:t>math.toronto.edu/</a:t>
            </a:r>
            <a:r>
              <a:rPr lang="de-DE" sz="1400" dirty="0" err="1" smtClean="0"/>
              <a:t>mathnet</a:t>
            </a:r>
            <a:r>
              <a:rPr lang="de-DE" sz="1400" dirty="0" smtClean="0"/>
              <a:t>/</a:t>
            </a:r>
            <a:r>
              <a:rPr lang="de-DE" sz="1400" dirty="0" err="1" smtClean="0"/>
              <a:t>answers</a:t>
            </a:r>
            <a:r>
              <a:rPr lang="de-DE" sz="1400" dirty="0" smtClean="0"/>
              <a:t>/imagexist.html</a:t>
            </a:r>
          </a:p>
          <a:p>
            <a:pPr lvl="0">
              <a:buNone/>
            </a:pPr>
            <a:r>
              <a:rPr lang="de-DE" sz="1400" dirty="0" smtClean="0"/>
              <a:t>netmath.vcrp.de/</a:t>
            </a:r>
            <a:r>
              <a:rPr lang="de-DE" sz="1400" dirty="0" err="1" smtClean="0"/>
              <a:t>downloads</a:t>
            </a:r>
            <a:r>
              <a:rPr lang="de-DE" sz="1400" dirty="0" smtClean="0"/>
              <a:t>/Skripte/Vorkurs/Dahn/</a:t>
            </a:r>
            <a:r>
              <a:rPr lang="de-DE" sz="1400" dirty="0" err="1" smtClean="0"/>
              <a:t>VorkursSage</a:t>
            </a:r>
            <a:r>
              <a:rPr lang="de-DE" sz="1400" dirty="0" smtClean="0"/>
              <a:t>/</a:t>
            </a:r>
            <a:r>
              <a:rPr lang="de-DE" sz="1400" dirty="0" err="1" smtClean="0"/>
              <a:t>KomplexeZahlen</a:t>
            </a:r>
            <a:r>
              <a:rPr lang="de-DE" sz="1400" dirty="0" smtClean="0"/>
              <a:t>/darstellung_komplexer_zahlen.html</a:t>
            </a:r>
          </a:p>
          <a:p>
            <a:pPr lvl="0">
              <a:buNone/>
            </a:pPr>
            <a:r>
              <a:rPr lang="de-DE" sz="1400" dirty="0" smtClean="0"/>
              <a:t>youtube.com/</a:t>
            </a:r>
            <a:r>
              <a:rPr lang="de-DE" sz="1400" dirty="0" err="1" smtClean="0"/>
              <a:t>watch?v</a:t>
            </a:r>
            <a:r>
              <a:rPr lang="de-DE" sz="1400" dirty="0" smtClean="0"/>
              <a:t>=ovJcsL7vyrkv=ETrYE4MdoLQ</a:t>
            </a:r>
          </a:p>
          <a:p>
            <a:pPr lvl="0">
              <a:buNone/>
            </a:pPr>
            <a:r>
              <a:rPr lang="de-DE" sz="1400" dirty="0" smtClean="0"/>
              <a:t>funfacts.mathi.uni-heidelberg.de/</a:t>
            </a:r>
            <a:r>
              <a:rPr lang="de-DE" sz="1400" dirty="0" err="1" smtClean="0"/>
              <a:t>index.php</a:t>
            </a:r>
            <a:r>
              <a:rPr lang="de-DE" sz="1400" dirty="0" smtClean="0"/>
              <a:t>/</a:t>
            </a:r>
            <a:r>
              <a:rPr lang="de-DE" sz="1400" dirty="0" err="1" smtClean="0"/>
              <a:t>Die_Feigenbaum_Konstante</a:t>
            </a:r>
            <a:endParaRPr lang="de-DE" sz="1400" dirty="0" smtClean="0"/>
          </a:p>
          <a:p>
            <a:pPr lvl="0">
              <a:buNone/>
            </a:pPr>
            <a:r>
              <a:rPr lang="de-DE" sz="1400" dirty="0" smtClean="0"/>
              <a:t>heise.de/</a:t>
            </a:r>
            <a:r>
              <a:rPr lang="de-DE" sz="1400" dirty="0" err="1" smtClean="0"/>
              <a:t>hintergrund</a:t>
            </a:r>
            <a:r>
              <a:rPr lang="de-DE" sz="1400" dirty="0" smtClean="0"/>
              <a:t>/Zahlen-bitte-Die-Feigenbaum-Konstante-beschreibt-Ordnung-im-Chaos-4141733.html</a:t>
            </a:r>
          </a:p>
          <a:p>
            <a:pPr lvl="0">
              <a:buNone/>
            </a:pPr>
            <a:r>
              <a:rPr lang="de-DE" sz="1400" dirty="0" smtClean="0"/>
              <a:t>rocketscientist.de/</a:t>
            </a:r>
            <a:r>
              <a:rPr lang="de-DE" sz="1400" dirty="0" err="1" smtClean="0"/>
              <a:t>documents</a:t>
            </a:r>
            <a:r>
              <a:rPr lang="de-DE" sz="1400" dirty="0" smtClean="0"/>
              <a:t>/Chaotische%20dynamische%20Systeme%20%28Facharbeit%29.pdf</a:t>
            </a:r>
          </a:p>
          <a:p>
            <a:pPr lvl="0">
              <a:buNone/>
            </a:pPr>
            <a:r>
              <a:rPr lang="de-DE" sz="1400" dirty="0" smtClean="0"/>
              <a:t>de.wikipedia.org/</a:t>
            </a:r>
            <a:r>
              <a:rPr lang="de-DE" sz="1400" dirty="0" err="1" smtClean="0"/>
              <a:t>wiki</a:t>
            </a:r>
            <a:r>
              <a:rPr lang="de-DE" sz="1400" dirty="0" smtClean="0"/>
              <a:t>/</a:t>
            </a:r>
            <a:r>
              <a:rPr lang="de-DE" sz="1400" dirty="0" err="1" smtClean="0"/>
              <a:t>System#Dynamik</a:t>
            </a:r>
            <a:endParaRPr lang="de-DE" sz="1400" dirty="0" smtClean="0"/>
          </a:p>
          <a:p>
            <a:pPr lvl="0">
              <a:buNone/>
            </a:pPr>
            <a:r>
              <a:rPr lang="de-DE" sz="1400" dirty="0" smtClean="0"/>
              <a:t>de.wikipedia.org/</a:t>
            </a:r>
            <a:r>
              <a:rPr lang="de-DE" sz="1400" dirty="0" err="1" smtClean="0"/>
              <a:t>wiki</a:t>
            </a:r>
            <a:r>
              <a:rPr lang="de-DE" sz="1400" dirty="0" smtClean="0"/>
              <a:t>/Mandelbrot-Menge</a:t>
            </a:r>
            <a:endParaRPr lang="de-DE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374422" y="459009"/>
            <a:ext cx="53317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Chaotische Systeme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Einfache Dynamik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Logistische Gleichung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Bifurkationsdiagramme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Feigenbaumkonstanten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Fraktale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Imaginäre Zahlen und –Algebra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Komplexe Zahlen, Addition, Multiplikation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Mandelbrotmenge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dirty="0" smtClean="0"/>
              <a:t>Iterationsverhalten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dirty="0" smtClean="0"/>
              <a:t>Zusammenhänge mit der Dynamik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Weitere komplexe Iterationsfraktale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L-Systeme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(</a:t>
            </a:r>
            <a:r>
              <a:rPr lang="de-DE" dirty="0" err="1" smtClean="0"/>
              <a:t>Hausdorff</a:t>
            </a:r>
            <a:r>
              <a:rPr lang="de-DE" dirty="0" smtClean="0"/>
              <a:t>-Dimensionen)</a:t>
            </a:r>
          </a:p>
          <a:p>
            <a:pPr lvl="2"/>
            <a:endParaRPr lang="de-DE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840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60017" y="851814"/>
            <a:ext cx="3160591" cy="31605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smtClean="0"/>
              <a:t>Chaotische Systeme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1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2376017" y="4012406"/>
            <a:ext cx="5328591" cy="830997"/>
          </a:xfrm>
          <a:prstGeom prst="rect">
            <a:avLst/>
          </a:prstGeom>
          <a:solidFill>
            <a:srgbClr val="FF8989">
              <a:alpha val="49804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hangingPunct="0"/>
            <a:r>
              <a:rPr lang="de-DE" sz="1600" dirty="0" smtClean="0">
                <a:latin typeface="Liberation Sans" pitchFamily="18"/>
                <a:ea typeface="Noto Sans CJK SC" pitchFamily="2"/>
                <a:cs typeface="Lohit Devanagari" pitchFamily="2"/>
              </a:rPr>
              <a:t>Chaotische </a:t>
            </a:r>
            <a:r>
              <a:rPr lang="de-DE" sz="1600" dirty="0">
                <a:latin typeface="Liberation Sans" pitchFamily="18"/>
                <a:ea typeface="Noto Sans CJK SC" pitchFamily="2"/>
                <a:cs typeface="Lohit Devanagari" pitchFamily="2"/>
              </a:rPr>
              <a:t>Systeme sind Systeme, die auf kleinste Veränderungen der </a:t>
            </a:r>
            <a:r>
              <a:rPr lang="de-DE" sz="1600" dirty="0" smtClean="0">
                <a:latin typeface="Liberation Sans" pitchFamily="18"/>
                <a:ea typeface="Noto Sans CJK SC" pitchFamily="2"/>
                <a:cs typeface="Lohit Devanagari" pitchFamily="2"/>
              </a:rPr>
              <a:t>Startparameter </a:t>
            </a:r>
            <a:r>
              <a:rPr lang="de-DE" sz="1600" dirty="0">
                <a:latin typeface="Liberation Sans" pitchFamily="18"/>
                <a:ea typeface="Noto Sans CJK SC" pitchFamily="2"/>
                <a:cs typeface="Lohit Devanagari" pitchFamily="2"/>
              </a:rPr>
              <a:t>mit großen Verhaltensänderungen </a:t>
            </a:r>
            <a:r>
              <a:rPr lang="de-DE" sz="1600" dirty="0" smtClean="0">
                <a:latin typeface="Liberation Sans" pitchFamily="18"/>
                <a:ea typeface="Noto Sans CJK SC" pitchFamily="2"/>
                <a:cs typeface="Lohit Devanagari" pitchFamily="2"/>
              </a:rPr>
              <a:t>reagieren</a:t>
            </a:r>
            <a:endParaRPr lang="de-DE" sz="1600" dirty="0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987856">
            <a:off x="2448024" y="1251099"/>
            <a:ext cx="4361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Hier zeige ich </a:t>
            </a:r>
            <a:r>
              <a:rPr lang="de-DE" sz="2800" dirty="0" err="1" smtClean="0"/>
              <a:t>nen</a:t>
            </a:r>
            <a:r>
              <a:rPr lang="de-DE" sz="2800" dirty="0" smtClean="0"/>
              <a:t> Programm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500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Die logistische Gleichung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1.1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1539131"/>
                <a:ext cx="9144000" cy="2285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0" tIns="45000" rIns="90000" bIns="45000" anchorCtr="0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000" b="0" i="1" u="none" strike="noStrike" kern="1200" cap="none" smtClean="0">
                              <a:ln>
                                <a:noFill/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4000" b="0" i="1" u="none" strike="noStrike" kern="1200" cap="none" smtClean="0">
                              <a:ln>
                                <a:noFill/>
                              </a:ln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4000" b="0" i="1" u="none" strike="noStrike" kern="1200" cap="none" smtClean="0">
                              <a:ln>
                                <a:noFill/>
                              </a:ln>
                              <a:latin typeface="Cambria Math"/>
                            </a:rPr>
                            <m:t>𝑛</m:t>
                          </m:r>
                          <m:r>
                            <a:rPr lang="de-DE" sz="4000" b="0" i="1" u="none" strike="noStrike" kern="1200" cap="none" smtClean="0">
                              <a:ln>
                                <a:noFill/>
                              </a:ln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de-DE" sz="4000" b="0" i="0" u="none" strike="noStrike" kern="1200" cap="none" smtClean="0">
                          <a:ln>
                            <a:noFill/>
                          </a:ln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4000" b="0" i="0" u="none" strike="noStrike" kern="1200" cap="none" smtClean="0">
                          <a:ln>
                            <a:noFill/>
                          </a:ln>
                          <a:latin typeface="Cambria Math"/>
                        </a:rPr>
                        <m:t>r</m:t>
                      </m:r>
                      <m:r>
                        <a:rPr lang="de-DE" sz="4000" b="0" i="0" u="none" strike="noStrike" kern="1200" cap="none" smtClean="0">
                          <a:ln>
                            <a:noFill/>
                          </a:ln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de-DE" sz="4000" b="0" i="0" u="none" strike="noStrike" kern="1200" cap="none" smtClean="0">
                          <a:ln>
                            <a:noFill/>
                          </a:ln>
                          <a:latin typeface="Cambria Math"/>
                        </a:rPr>
                        <m:t>x</m:t>
                      </m:r>
                      <m:r>
                        <a:rPr lang="de-DE" sz="4000" b="0" i="0" u="none" strike="noStrike" kern="1200" cap="none" smtClean="0">
                          <a:ln>
                            <a:noFill/>
                          </a:ln>
                          <a:latin typeface="Cambria Math"/>
                        </a:rPr>
                        <m:t>∗(1−</m:t>
                      </m:r>
                      <m:r>
                        <m:rPr>
                          <m:sty m:val="p"/>
                        </m:rPr>
                        <a:rPr lang="de-DE" sz="4000" b="0" i="0" u="none" strike="noStrike" kern="1200" cap="none" smtClean="0">
                          <a:ln>
                            <a:noFill/>
                          </a:ln>
                          <a:latin typeface="Cambria Math"/>
                        </a:rPr>
                        <m:t>x</m:t>
                      </m:r>
                      <m:r>
                        <a:rPr lang="de-DE" sz="4000" b="0" i="0" u="none" strike="noStrike" kern="1200" cap="none" smtClean="0">
                          <a:ln>
                            <a:noFill/>
                          </a:ln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40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de-DE" sz="1800" b="0" i="0" u="none" strike="noStrike" kern="1200" cap="none" dirty="0">
                  <a:ln>
                    <a:noFill/>
                  </a:ln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539131"/>
                <a:ext cx="9144000" cy="22850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376017" y="3987403"/>
            <a:ext cx="5328591" cy="1200329"/>
          </a:xfrm>
          <a:prstGeom prst="rect">
            <a:avLst/>
          </a:prstGeom>
          <a:solidFill>
            <a:srgbClr val="FF8989">
              <a:alpha val="49804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Diese Form der logistischen Gleichung ähnelt der Funktion, die wir schon im Unterricht behandelt haben, jedoch ist sie nur von einem Parameter abhängig.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3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Verhalten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1.2</a:t>
            </a:r>
            <a:endParaRPr lang="de-DE" sz="3600" dirty="0"/>
          </a:p>
        </p:txBody>
      </p:sp>
      <p:sp>
        <p:nvSpPr>
          <p:cNvPr id="6" name="AutoShape 3" descr="data:image/png;base64,iVBORw0KGgoAAAANSUhEUgAABR8AAAIICAYAAADntZlxAAAAOXRFWHRTb2Z0d2FyZQBNYXRwbG90bGliIHZlcnNpb24zLjYuMiwgaHR0cHM6Ly9tYXRwbG90bGliLm9yZy8o6BhiAAAACXBIWXMAAA9hAAAPYQGoP6dpAAEAAElEQVR4nOydd3RUVRfF98ykQEiAUITQCb33LkgTFEGKDRuKXSmCig0bqNgFRVGxIQp2RMUPFemIKJ3QewuhhUASkpBkZr4/tmNCytT7GpzfWrMCycybk8l799277zn72BISEtwQBEEQBEEQBEEQBEEQBEFQjN3oAARBEARBEARBEARBEARBuDAR8VEQBEEQBEEQBEEQBEEQBE0Q8VEQBEEQBEEQBEEQBEEQBE0Q8VEQBEEQBEEQBEEQBEEQBE0Q8VEQBEEQBEEQBEEQBEEQBE0Q8VEQBEEQBEEQBEEQBEEQBE0Q8VEQBEEQBEEQBEEQBEEQBE0Q8VEQBEEQBEEQBEEQBEEQBE0IMzoAvXG5XHC73QAAm81mcDSCIAiCIAiCIAiCIAiCYC3ya2t2u/fcxotOfHS73cjNzTU6DEEQBEEQBEEQBEEQBEGwNGFhvqXFi0589FCrVi2ULFnS6DA0wel0YufOnahfvz4cDofR4QiCALkuBcGMyHUpCOZDrktBMB9yXQqC+TDDdZmZmYn9+/f79dyLTnz0lFqXLFkSUVFRBkejDU6nEwAQFRUlNwdBMAlyXQqC+ZDrUhDMh1yXgmA+5LoUBPNhpuvSH0tDaTgjCIIgCIIgCIIgCIIgCIImiPgoCIIgCIIgCIIgCIIgCIImiPgoCIIgCIIgCIIgCIIgCIImiPgoCIIgCIIgCIIgCIIgCIImiPgoCIIgCIIgCIIgCIIgCIImiPgoCIIgCIIgCIIgCIIgCIImiPgoCIIgCIIgCIIgCIIgCIImiPgoCIIgCIIgCIIgCIIgCIImiPgoCIIgCIIgCIIgCIIgCIImiPgoCIIgCIIgCIIgCIIgCIImiPgoCIIgCIIgCIIgCIIgCIImiPgoCIIgCIIgCIIgCIIgCIImhBn55tnZ2fjwww+xatUqREREYODAgbj66qsLPe+ZZ57Bli1bCn2/Z8+eGDFiBNLT03Hbbbed97OYmBjMmDFDq9AFQRAEQRAEQRAEQRAEQfCBoeLjzJkzsWfPHkyYMAEnTpzA1KlTUbFiRXTq1Om8540bNw65ubn//X/Xrl1444030LdvXwDA4cOHERMTg8mTJ//3HLtdkjqV43QCy5cDSUlAXBzQtSvgcBgdlSAIgiAIgiAIgiAIgmBSDBMfs7KysHDhQowfPx7x8fGIj4/HoUOHMH/+/ELiY0xMzH//djqdmDVrFgYNGoS6desCoPhYpUoVxMbG6vo7XFTMmQM8+CBw+HDe96pVA956CxgyxLi4BEEQBEEQBEEQBEEQBNNiWHrg/v37kZubiwYNGvz3vYYNG2LXrl1wuVzFvm7x4sVIT0/HoEGD/vveoUOHEBcXp2W4Fzdz5gDXXnu+8AgAiYn8/pw5xsQlCIIgCIIgCIIgCIIgmBrDMh9TUlJQunRphIeH//e9smXLIjs7G2lpaShTpkyh17jdbsydOxf9+/dHyZIl//t+YmIicnNz8dhjj+HUqVNo1KgRhg8fLpmQKnA6mfHodhf+mdsN2GzAmDHAwIFSgi0IgiAIgiAIgiAIgiCch2Hi47lz5xAWdv7be/6f398xP5s3b0ZycjJ69+593vcTExNRunRpDB8+HG63G7NmzcKkSZPw8ssvw1GMIOZ0OuF0OhX8JubD83sp+f2WLIGjYMZjftxu4NAhOJcsAbp3D/39BOECRel1KQiCEuS6FATzIdelIJgPuS4FwXyY4boM5L0NEx8jIiIKiYye/0dERBT5mlWrVqFVq1bneUACwJQpUwAAkZGRANig5q677sKuXbvQsGHDIo+1c+fOUMK3BAkJCSEfI3bVKsT78bwDq1YhpWzZkN9PEC50VFyXgiCoRa5LQTAfcl0KgvmQ61IQzIdVrkvDxMdy5cohNTUVTqfzv+zElJQUREREoFSpUkW+Zv369bj++usLfd8jOnooU6YMoqOjcerUqWLfv379+oiKigrhNzAvTqcTCQkJaNasWbGZn35z+rRfT6vZsSNqtmwZ2nsJwgWM0utSEAQlyHUpCOZDrktBMB9yXQqC+TDDdZmRkeF3Yp9h4mPt2rURFhaGnTt3olGjRgCA7du3o27durDbC/fBSU1NxbFjxwplMmZkZOC+++7DuHHj0KxZMwBAcnIy0tLSULVq1WLf3+FwXPADp5LfsXt3drVOTCza99FmA6pVg6N7d/F8FAQ/uBjGHkGwGnJdCoL5kOtSEMyHXJeCYD6MvC4DeV/Dul1HRkaie/fu+OCDD7B79278/fff+Omnn3DVVVcBYBbkuXPn/nv+wYMHERERgUqVKp13nKioKDRq1AgzZszA7t27sXfvXkyePBktW7ZEzZo1df2dLkgcDuCtt/hvm+38n3n+P2WKCI+CIAiCIAiCIAiCIAhCIQwTHwHg9ttvR506dfDss8/io48+wg033ICOHTsCAO666y78+eef/z33zJkziIqKgq2gAAZg1KhRiI+Px4svvohnnnkGFStWxJgxY/T6NS58hgwBvvsOiI4+//vVqvH7Q4YYE5cgCIIgCIIgCIIgCIJgagwruwaY/Thq1CiMGjWq0M++//778/7fpUsXdOnSpcjjREdHY8SIEZrEKPzLkCHAggXA++/z/6+/DowZIxmPgiAIgiAIgiAIgiAIQrEYKj4KFuOll4BBg4BLLgGaNhXhURAEQRAEQRAEQRAEQfCKiI+C/5QtC/Tta3QUgiAIgiAIgiAIgiAIgkUw1PNREARBEARBEARBEARBEIQLF8l8FPzn00+B5cuB2FigVy+gXz+jIxIEQRAEQRAEQRAEQRBMjIiPgv9MmgTs3s1/JyeL+CgIgiAIgiAIgiAIgiB4RcquBf/p3x+IjgY6d+ZDEARBEARBEARBEARBELwgmY+C/0yezIcgCIIgCIIgCIIgCIIg+IFkPgqCIAiCIAiCIAiCIAiCoAmS+SgEh9sN2GxGR+EfTicb5SQlAXFxQNeugMNhdFSCIAiCIAiCIAiCIAgXPJL5KPjHvn1AmTJAuXLAJZcAJUsCLpfRUflmzhygVi2gRw/gppv4tVYtfl8QBEEQBEEQBEEQBEHQFBEfBf84cwZITeW/T5wAzp3L+79ZmTMHuPZa4PDh87+fmMjviwApCIIgCIIgCIIgCIKgKVJ2LfhHo0bAjh1Adjb/X64cULq0sTF5w+kEHnyQ5eEF8ZSMjxkDDBwoJdiCIAiCIAiCIAiCIAgaIeKj4B+RkUD9+kZH4T/LlxfOeMyP2w0cOsTnde+uW1iCIAiCIAiCIAiCIAgXE1J2LVyYJCWpfZ4gCIIgCIIgCIIgCIIQMJL5KPjH+vXAqlVAkyZAZiaQkAD07g20bGl0ZEUTF6f2eYIgCIIgCIIgCIIgCELASOaj4B8LFgAPPAB8/DHwySfAuHHAsmVGR1U8XbsC1arR27EobDagenU+TxAEQRAEQRAEQRAEQdAEyXwU/KNuXWDIEKBdOwp34eFAvXpGR1U8Dgfw1lvsam2znd94xiNITpkizWYEQRAEQRAEQRAEQRA0RMRHwT+GDOHDw4gRxsXiL0OGAN99BwwbBpw9m/f9atUoPOb/fQRBEARBEARBEARBEATlSNm1cGEzZAhw1VX8d3g48OGHwL59IjwKgiAIgiAIgiAIgiDogIiPQvDkL2U2M19+CXTsCOTksMxaSq0FQRAEQRAEQRAEQRB0QcRHwT8GDwZq1ADmzQMWLwYuuQTo3NnoqPzDbgduuw0YMwZo2NDoaARBEARBEARBEARBEC4axPNR8I/ERODQIf67RAngxAkgOtrYmALhvvuMjiBwnE5g+XIgKQmIi2NnbsnaFARBEARBEARBEATBQoj4KPjH118DyclAnTpAZCSQkACUL290VL5xu4GHHgLKlQPGjrWOYDpnDvDgg8Dhw3nfq1aNHbzFr1IQBEEQBEEQBEEQBIsg4qPgH7Vr8+GhaVPjYgmEs2fZ2Rpg2XVqKlC6tJER+WbOHODaawt7aiYm8vvffScCpCAIgiAIgiAIgiAIlkA8H4ULG7cbeOIJoF49IDYW6NbN6Ii843Qy47GoZj6e740Zw+cJgiAIgiAIgiAIgiCYHBEfBd84ncD77wOzZ7NjNMAO0q+/Dhw7ZmxsvoiJASZNAr76ir/H8eNGR+Sd5cvPL7UuiNtN783ly/WLSRAEQRAEQRAEQRAEIUik7FrwTVoacP/9/Pc11/Dr008De/YAHTsClSoZF5u/NG3KsuUKFYyOxDtJSWqfJwiCIAiCIAiCIAiCYCAiPgq+cbmAwYOBjAw2mwGAAQOAkyeBsmUNDc0nmZmAzcYO3VWqGB2Nb+Li1D5PEARBEARBEARBEATBQKTsWvBNuXJsgvLrr3nfmzwZ+Pxz8zee+eADoGRJ4LbbjI7EP7p2ZVdrm63on9tsQPXqfJ4gCIIgCIIgCIIgCILJEfFRuLA5eZJfS5cGZswAHnsM2L7d0JC84nAAb71V9M88guSUKXyeWXE6gSVL6Au6ZIk0xxEEQRAEQRAEQRCEixgRH4ULm+efB1JSgIkTgY8/Bl59Fdi82eiovDNkCPDdd8yAzE+1avz+kCHGxOUPc+YAtWoBPXoAN93Er7Vq8fuCIAiCIAiCIAiCIFx0iPgo+GbuXKBmTWD48LzvvfMOULEiMGKEYWH5hc1GX8rYWDbLGTMGqF3b6Kh8M2QIsH8/sHgxu4wvXgzs22d+4fHaawt3605M5PdFgBQEQRAEQRAEQRCEiw5pOCP45uRJ4OBBIDm58PePHTMmpmAYM8boCALj9GmWiyck0HfT7KXWDz4IuN2Ff+Z2UwQeMwYYONDcv4cgCIIgCIIgCIIgCEoR8VHwzeDBQIsWbNzi4frrgcsuAypXNi4uf3jpJSAnB7jjjsJlzGanRg12GAfYMKdvX2Pj8cby5YUzHvPjdgOHDvF53bvrFpYgCIIgCIIgCIIgCMYi4qPgm/Ll+cjPJZfwYXbefhs4ehS4+mqKj04nBb2YGKMj887Zs3nC4xVXAO3bGxuPL5KS1D5PEARBEARBEARBEIQLAhEfhQube+6h4FW1KvDjj/RM7NyZGXhmplQpIDsbOHECqFLF6Gh8Exen9nmCIAiCIAiCIAiCIFwQiPgo+GbJEuDIEaBdO6BePX4vMxP48kt2kn74YUPD88qECXn/LlsWcLmA48cNCycgwsOtITwCQNeuzCxNTCza99Fm48+7dtU/Nn9xOilKJyVRJO3aVfwpBUEQBEEQBEEQBCFEpNu14Jtp04CbbwZ++y3vezk5wJ13Ao88QiHSCnToQBF182ajIwkct7toUc8sOBzAW2/x3zbb+T/z/H/KFPOKeXPmALVqAT16ADfdxK+1akmHbkEQBEEQBEEQBEEIEREfBd80bQr07AnUrp33vZgYoH9/4NZbWR5sRrKzgaysvP+XKMGMtvBw42Lyl0WLgEcfBX76idmmJUsyq9DMDBkCfPcdS9zzU60avz9kiDFx+WLOHODaaws3zElM5PdFgBQEQRAEQRAEQRCEoJGya8E3zzxT+Hs2G/Dzz/rHEggLFlAg7dIFWLHC6GgCY+lS4LXXgLQ0ZpaeO8dyYLN37B4yhOLuNdcwO/bhh4FXXjFvxqPTCTz4YNFZpW43z/MxY4CBA837OwiCIAiCIAiCIAiCiZHMR+HC5eRJfo2OzvveBx8wo3D/fkNC8pvOnYGxY4HevYH58xlvq1ZGR+UfjzxC4fGXX4DXXze3aLd8eeGMx/y43cChQ+ZvUCQIgiAIgiAIgiAIJkUyH4ULl2HDgEGDmDXo4b33gI0bgV696OlnVvr25cOKNG/OMvGGDY2OxDdJSWqfJwiCIAiCIAiCIAjCeUjmo+Cb5s35OHTo/O8/8ABQoQLw0UfGxOULmw0oUwa45JK87w0dyozCgr6Egjq+/RbYsAGIjzc6Et/Exal9nhE4nexI/+WX/Op0Gh2RIAiCIAiCIAiCIPyHZD4K3nG72R3a7S7cqCUrC0hOBo4fNya2YHj8caMj8I/kZKBsWZYsb9kCLFwIVK8ODB5sdGT+ceQIS9xzc4EXXzQ6muLp2pU+momJRfs+2mz8edeu+sfmD3Pm0LMyf+l4tWrsPG7WBj+CIAiCIAiCIAjCRYVkPgrecbuBVavYvKV8+fN/9tRTQEICMyDNyEcfARMnUjy1GjVrAhERwN69bJbz4IPAjBlGR+U/aWn87KdONToS7zgcFOqKwmbj1ylTzOlbKV26BUEQBEEQBEEQBAsg4qPgHbsdaN+ejU8KZj7GxwNNmzJDz4x89hnw7LPA9u3nf9/pBNLTjYnJHzIy+HC5gIoVgSZNKCZddpnRkflmzhzG+9ZbwL33AuPGmb8MeMgQ4LvvgHLlzv9+tWr8vhkzCH116QbYpdvsn70gCIIgCIIgCIJwwSNl18KFy3XXAY0bAw0a5H1v1iw2ounbF/jf/4yLzRtRUUB2NnDiBDt1X3opH1Zg715g61Z25v7iC6Oj8Z8hQ4CBA9nVOimJHo9du5oz4xEIrEt39+66hRUQTqd1Pm9BEARBEARBEAQhaER8FLxz7BiwaBFQuTLQo8f5PztyBPj1V6BECeCmm4yJzxujRxf+XpkyzCg0u09lWJi5m5wUx803U3g0azasNxwOdug+e5Yl12YWwqzepVu8KgVBEARBEARBEC4aRHwUvLNpE4XFZs347/zs3AnceScFGzOKj0XRsycFmQoVjI4kcDzltB4vQjMSF5cnmrrdwJkzeV3HzYzLxVL3+fOBO+4A+vQxd5m7lbt0e7wqC5aMe7wqzVrqLgiCIAiCIAiCIASFeD4K3omOZsZju3aFf1atGtCvH/0gzYbTCWRmFv5+VBSzOMNMrLsvWkSvxB9/zPtemzbMMLVS85x77wViY4F33zU6Et/s2wfExFB4bNkSqFfP6Ii84+nSXZwQbbOxO7rZunSLV6UgCIIgCIIgCMJFh4kVGMEUdOpEMawo6tYFfvlF33j8Zc8eej3GxbE83EosWwa8/jqQmkofQgDIyaEPZFISs1DNyjffUMTr2hW45BJ+LznZ2Jj8ITGRX+vXB9avNzYWf/B06b722sI/M3OXbvGqFARBEARBEARBuOgQ8VG4MDl5kl9Lliz8s3feAQ4eBMaONWdZaufOwEMP8auHb75h1qYZ4/XgdgPDh7N8edcu4LHHgCefZNxmp1s3loifPm10JP7j6dJdlHfilCnmLF0Wr0pBEARBEARBEISLDhEfhQuTTp0oJKWnF/7Z5MnsyjxokDnFvD59+MhPw4bGxBII2dnMVjtyhJ9rqVJGRxQYpUvzYSWs1qVbvCoFQRAEQRAEQRAuOsTzUfDOyy8DLVowW7Aoundn85Y1a3QNyyeeJidVqxb+2a23MrOwYkX947qQiYxkGf769dYTHvPzwAMsv/7tN6Mj8Q+Hgx6m774LfPiheYVHQLwqjcTpBJYsAb78kl/NHKsgCIIgCIIgCBcUkvkoeGffPna5PnWq6J+fPk1PPyv4+nl47jmjI/DOyZNs1JJfRNq1i52YK1SwTmfxc+eAF19kZtj77wPh4UZHVDzvvstz+LrrmLm5axezY82Oxz7g2DHgzz+Bo0eNjsg7+b0qbbbzxTzxqtQOKRcXBEEQBEEQBMFAJPNR8M4jjwC//w7ceGPRP585kx2YzZap9OOPwIQJwIoVRkcSOLVrU6jbsyfve+vXUzx47z3j4gqU8HBmzn7yiXk9/Dx8+inw7LPA7t3A+PHA4sVFN3MxG7t2UVjaswf46itmtZkdj1dlwazkatXMW7psZa9KT7l4QfHUUy4+Z44xcQmCIAiCIAiCcNEgmY+Cd+rV46M4mjfXL5ZA+PFHCkoREcCllxb+udMJZGWZrzw4IwM4e5aZVPnLwhs2ZFaeWT9vgKX506YBw4YBjz8O2O0Ur0uVKrrxj5m4+WagVSugUSN2cbcK9eoBU6ey5P2GG4yOxn+GDAFycyk2njtHj9P77jNfxqMHq3pV+ioXt9lYLj5woHk/e+kuLgiCIAiCIAiWR8RH4cKkZ08Kj+3aFf7ZBx8A999PMe/rr/WPzRtRUWzccuIEEBOT9/3mzdnx2szs3g1s2wakpOR9b9Ik4+IJhLFjjY4gOGrUAEaONDqKwMnNpX2A08kMvCpVjI7IOx6vysTEooU8m40/N1sGuJSLC4IgCIIgCIJgAkR8FLwzfz4XqJ060YewIFu3An/9BdSqBfTqpXt4xXLLLXwURZky/J2OH9c3Jn8JCzNfBpU/PPIIcPXV5heSfHH2LBtyJCczi9Mq7NhBC4QmTczfHT01FejWjf6alSsbHY1vrOpVeSGUi0t3cUEQBEEQBEGwPOL5KHjngQeAq64Cdu4s+ufz5wN33UVfP6vQvz8bcyxYYHQkgeNy8WFGqlVjxml+4cvtZlOiY8cMC8snmZlAWlre/0+d4jly553m7wickMCmM7m5zDK99lrghx+Mjso35coBixYB27fz89+yxfyftRW9Ki/UcnFAuosLgiAIgiAIgoUQ8VHwTosWQOvWQPnyRf+8USOKk61a6RuXLzIzi/9ZdDRQqRIzDM3GokXMICxKQOreHShRgiWSVmHKFGbMmrmsee5coHRpoF8//j8uDmjThv/PyDA0NJ9ccw1QsyY7XbdoAXTseL5XqNlxuShENm3KjDazM2QI/RHbtaPH5vTpwL595hQegbxycU92ZkFsNqB6dWuXi5uROXNYDdCjB+0FevTg/6W5jyAIgiAIgnCRYkL1RTAVc+d6/3m/fnmijVnIzaV3YsmSXKAWJ5yakRUrgDfeYFnq4MHn/8ztBnJyzFki6XYz+zUuDujdm36bQF5G1ZkzxsXmi6NH+bVcOX4NCwPWrDEuHn9xu9lRPDyc3o+XXQY89JDRUQWG3c7YT5xgdmyNGkZH5J3Tp4F33+W/Fy4835fVjEi5uP5YvVxcGvwIgiAIgiAIGiDio3DhceoUv2Zl0d+xKN54g4ur8eOL9rI0is6dgYcfpsdmQT75hKKeGT3yTp9m+T1wftbpoEH0UIyKMiIq/xg7lrGfO2d0JIFhs7Fc2eUqPrPNrIweDaxcCTz5JLBhg/m6zheH2w089xyFUrMLjx485eJFNW6ZMsWcQtiFWi5u9u7i0uBHEARBEARB0AgRH4ULj4oVmWmXnFx8afUrrzDbatgwc4mPvXvzURR16ugbSyBkZTEDNj2dpeEe8v/bzMTEWEdMKojdgu4ZGzcCa9dS8LWK8AhwrHj2Wf770CF2eG/f3vy/g0eA/PJL/r9bN1o8mFEAA6S7uBFIxqYgCIIgCIKgIRZctQq6sX8/feS8lVWfOQPUrw9UqMByZzNgs9HDr3bt4p9z553MMCwuM1IIjLg44JdfgKVLjY5EDdOn87x+/HGjI/Efl4ul1zVqmLeTu4cPPgB+/JHxWpXOndlgKSHB6Eh8k5aWJzyuXcuScTMLM55y8aKQcnH1WL3Bj3hsCoIgCIIgmB4RH4XiSU4GNm3yvrguVQrYtYvPTUnRL7ZQeekl4PXX2azDTJw4UbyIe+AAF+QffaRvTKHy2mvAHXcAe/caHUnRPPwwMGECz2EP587xvN61y7i4fPHll2w4M3Mm/2+3A3v2MLPqwAFjY/NFw4bA1VcDVaoAO3YA995LccPsHD2a14SoUSOgXj3zNyUCKNi99x5tJlq3NmezrYJ4sjWrVTv/+9JdXD1WbvDjydgsGL8nY9PsAqR0RRcEQRAE4SLBAisQwTDq1gV++63obAgPYWFsklK2rHnKl//8E1iwgB1pr7rK6GgCo04dli7v3MnPPz+7dlGgadIkz1/RCsyeTV+/664D4uONjuZ8cnKAyZN5jt93X973Bw0Cmjc3d6n7339zYZ0/xhkzWD7epIlhYQVMWhozTePimM1mZm67Dfj9d+Dzzzk2WsVrMzr6/PPbKni6i1ulnNaq5eIXasameGwKgiAIgiCYBhEfheIpUwbo08f387p00T6WQFi6lJlsw4d7Fx9zc83lOZeZSeHR7aZvZUHi4yng1a+vf2y+eOIJdkZ/+OHCwujddzMr1oxCXk4OG4gcPnz+Z169Oh9m5uabKVC3apX3veL8Qs3Evn3cIGjcmFl49eoBzzzD89sjGJiVkyf5tVo1c8fpje++A1avBm69FWja1OhovJOZyYy7Ll3Y1d3sWLW7+MWQsSkem2oRj01BEARBEAJExEfhwqNVK2b5dO5c/HPeeAMYN47lwGYpYy5ZkmLYyZP0rCxIfDzwzTf6x+UPu3YB27ez8UxBHnhA/3j8JSqKwpcVadeOD6uxaBEF6iuuAObP5ybHhAlGR+Ufa9dSSDdz9/ai2LaN40v16hzvfvuNoq/Zxce1aylqxMcDf/zBEv0ePYDISKMjKx4rdheXjE19kYxN4xDRVBAEQRAMQ8RHoXh276aoVLs2PdqKY+VKLm7btweaNdMvvuK48ko+vFG6NCf5ZmvM4XAAlSoZHUXgvP46MGKEObMbg+X33+mheO21RWeimpHjx2mDYLezdNyMxMZSQLKicArk2UskJgIjRwKpqWzgYmYeeIB+cjNn8ryoX5+elWbnxAkKvfHxQJs2FH43bqQlgpmxWrm4ZGzqi2RsGoOVRVNBEARBuAAQ8VEonm+/BZ58ktmBH39c/PPefZe+fq+/bg7x0R+GDuXisHx5oyMJHJeLE38zLQRr1eKjKNxudkU/c8Z8DX5SUuhbGhNT+GejRtF7s2FDimVmIjubno81azKbzSMQrF/PJjTNmplXfBwypPBCLzOT5dilSpnvHCmOqChaDQDA2bPmsW8oCpsNiIhgmX6nTkZH4z+DB9OKIj0dGDCAWeHp6UZH5Zvdu3k/bNOGthNWQDI29UMyNvXHyqIpIBmbgiAIwgWBdLsWiqd8eXqy+WoS0rYtvRVr1NAnLl+cO+f7OTExwCWXmGvytngxPRO9dee8+mqWHP70k35xhcqCBcwWGzDA6EgK8/zzzIIdP77wz3r14udtRlFp3z6gW7fCjWXq1AE6dLBeVuH48fxd3n7b6EiK59dfgXvuybM+iI0Fpk0D/vc/83ePXrSIXbnbtzc6ksCx2TheL14MbN7s3U7DLKxfD3zwAfDJJ7QUGDSI16zZGTIE2L+fn/Xs2fy6b595RRlPxmZRSMameqzaFd2XaApQNDVrp/E5c7i526MHcNNN/Fqrlvk7uQPSzV0QBEE4D5OvmARDuecePnwxdiwfZqFxY+DIEWDZMmuJMCtWAG++yTLO4hZ7Dgcb5ZgpIyI9HfjqK6Bq1aLL3atU4deMDH3j8gdPA5GiSt2nTdM3lkBIS+OmQJky5zc+qVsXWLXKuLiCJT4+zwrBrCxfDnz4IYXG66/n9+6/39iYAiG/AON252XQWKVxjlXiBIAGDSiox8WxamD9elYQ1K5tdGTeOXSIpfktWwI33mh0NP4hGZv6YdWMTSlzNwYrl7lLpqkgCIImGCo+Zmdn48MPP8SqVasQERGBgQMH4uqrry70vGeeeQZbtmwp9P2ePXtixIgRAIB58+bhxx9/REZGBjp37oy77roLkWY2pRe04+RJNj4pU6b45zidLIs7fpzZb2ZoING5M/DII8xcK44pU5gdVrmybmH5ZN8+lhZWqECPtoI0asSyVDN8xgWZOdPcImNxtG1LP0ozi3VFkZ3NMvEaNeiT6GmsdP/99Aw1s8DUty+FR2/XpxVwOpnVfuYMF4VVqxodUdG4XMwYrFULeOGFoptwmZXmzfN8KUuV4vhndp9KgF3Qn3qKm3bdu7OJWJ06QNmyRkfmHfHY1AerZmxaVTSVMndjsLJoKgiCYHIMFR9nzpyJPXv2YMKECThx4gSmTp2KihUrolMBT6px48YhNzf3v//v2rULb7zxBvr27QsA+Ouvv/D111/jwQcfRNmyZTF16lTMnDkTd1vFa0lQy6FDQHIyJwvFYbcDzz1HkXLkSHNkpPTqxYc3zOiHZ7ez7D46uuifOxzmFB49FBe3FTCzWFcUhw5R8E9LO99n02wLp6Lo1o2P/Jw6BWzaRD9Fs5YDf/EFF3rXXAPceis/6woV+Dc4eNC84uORI8DPP1PwfeMN4OhRZuIfO0a/U6tw++1GR+A/lSrxHKlTh+LjmjVciA8ebHRkvnE48rLWcnPNPzZ6MjbvvTcvAx+QjE0tsKpoatWMTRFNjUMyNgVBMDmGeT5mZWVh4cKFuOOOOxAfH48OHTpg0KBBmD9/fqHnxsTEIDY2FrGxsShdujRmzZqFQYMGoW7dugCAX375Bf3790fbtm1Rt25d3HfffVi0aBHO+eP9JxTPPfcAl13m279n1SqgXj3zTH5Kl6aYGB5e/HNsNuC++4Bx44ASJfSL7UKkSRNg3jyWXl9IrFnDrsBW88l75hlmFk6danQkhalend2Kf/7Z/OKAP/zwA/23JkwwOpLi+esv4McfgW3b8r63dCmb/Ji5+Ux0NMvcX3iBY3lMDM+bf/7h5pJZcbuZMZidbXQkgdOlC7PBn32WjbYqVqRIbXZWrAAeewyYPx/o2ZPZphs2GB2Vby6//HzhMSYG2LvXvOJGfo/NguO3mTM2PaJpcfccm433JrOJplbN2BRvUGMQb1BBECyAYeLj/v37kZubiwYNGvz3vYYNG2LXrl1wuVzFvm7x4sVIT0/HoH87uTqdTuzZsweNGzf+7zn169dHbm4u9u/fr1X4Fwdr19I30Vd3UYeD3T337NEnLlVMngy8+qp5drtPnGDGhjeOHOHkvjiTfbPy6afA8OFsfGEWTpxgufiLLxb981KlgF27gB079I3LHx54gJlsa9cW/llmJif2e/fqH5cvIiJYflpUhu8TTwB9+rCpiNnIzga2buVnm5/69ZklZtbsQYBeg+++yywTD1Wr8m9hZsqWBe66i6ISwOvx009Zrm/GJlAejh+n1UR0NM8bt5vj9pIlRkcWGB9/zN9l2DCjI/HNH3/wXv7dd1y0eq5Xs3PiBP01q1ThvXH3bvM3rxoyBPj2W6BcufO/X62aebPCpDGRvohoqj+ejM2C8XsyNs0sQIpoKggXFYbNclJSUlC6dGmE58tOK1u2LLKzs5GWloYyRfj1ud1uzJ07F/3790fJkiUBABkZGcjOzkZsbOx/z3M4HIiJiUGyl+wIp9MJ5wU6SHh+r5B/vzfeYIlb8+beB9T69dkVs2JF4wfeHTtg+/JLoEEDuK1imP8v9rp1gbQ0uLZs4WdaFIcPwzF2LNxxcXCNHKlvgCFg++MP2GfPhqtBA7gvu8zocMiuXXB89BHcNWrA9fjjhX9esyaFjurVlZTxKbsuAdh//x22PXvgHDWq8DV35530yqtb1/jrMQDsS5bAtmoVnFu2ULwxE5s3w9GmDdwVKsB19Gje9zt3zhOnzfpZt2zJB2DeGP3l1lvz/q3od1F5XQIADh6EPToaqFgRLocDSE+H419x2nn0KEvezYjbzY1Gjx2Cw2Gd86V9e9geeADubt2A0aMpTtesaf74a9Zkhr2nFBUwf8wA0KYNHP/Or92NGsHdogXcn32m9JxRfl0OHAh88w3sN94IW75NXnfVqnBNnsyfm+2z79wZ9n/L3G1FZOO5bTagalW4Onc2V+yXXAJ/ZFznJZeYKm5bYqJfGTmuxES4TRQ3nE7Y/83YLDRLdbt5njz4IFz9+4cssCu/Ln/4Afbrry8Uu/tf0dT1zTfmtf344QfYx46FLZ/g665WjeOJWWP28G95vu3oUbgrV5byfIuj/LoMIQZ/MEx8PHfuHMIK7PB6/p9bTPbX5s2bkZycjN69e593HADniZie/+fk5BT7/jt37gwqbiuRkJAQ2gFiYvg4epQPX8/NyjK81KnsH3+gzgsvIK1lS+z0R8DIzYUtNxdug0uvbefOoVV6OmxuNxKOHoWzmM7QYampqH755ciuVAmJJikrq/XMMyi1ZQsOjxqFM8WU3pdp3Roly5ZFalwcMkwSd0RyMsrddx/cYWE4VlxMZcqw+/jGjcreN+TrEkDpUaMQmZiIU04nnEXFXqIEd8C97eIbQJklS+DIzERa69bIKdBhvOygQXD06YO0UqWQbZJzxEPM6tWoU6oUsi65BNtNFlswhB8/jorffgt7djYOjx1rdDhFErVtG3JjYpBdubIu2WAqrksA9MBdvBiOtLT/rs2mVavC7XBgz7JlyIqPV/M+igk/fhzN+/XDubg4bJ4711oLkUqVmOELcKPozBl6sQqaUHLXLtRs2BCw2bD988/5TVXXTwGUXZcAULMm6nTsiFKbN+P40KGA3Y6jw4ZxfDHpuF529GjEP/oo3MD54gwAuN3YO3o0Tmv02QdNTAyaXXIJwo8fLyyGgbHnVKqEhJgYU33u0enpaOD7adiVno50M8W9Zg0aeJnr2dxu4PBh7P70U6S3bavkPZVcl04nmo0YAXsRoqnN7YYbgHPkSCTUqGG6+1HZRYsQ/+ijhX9w+DDs112Hva++itM9e+ofmB+UXbQI1V9/HRHHj//3vexLLsGhRx4xbcz/4XQiev16hJ88iZwKFZDeqpXpzg0jUXq/1BDDxMeIiIhCIqPn/xHFlIOtWrUKrVq1Qky+RgUe0bGg0JiTk+O123X9+vURZeYmGCHgdDqRkJCAZs2awXGxXZTZ2XDdey9KxcejpSfbpxhsEybA/vzzcI0eDfebb+oTnxdcmZlAcjKaVazoPcuuRw8AQEWd4vKF/eRJ2A4cQO3atfMyrAry7/dN1KObMfXrBwDQo2hJ6XX57+dp4mLfIrGPHg3bypVwfvUVu0fnx8f1aigtWwJ33YUSmZloaaX7xunTwPr19OTN34Br1y44Pv0U7pIlUeHTTymYmQz7LbfAtn07nPPn0xsP4O+zZg0FpiuuUPI+utwv9+4FHA401Oboavi3LDyidGm0bNMGAGAbNQq2DRvgmj2bGeCCduzeDdv//gfExsKdP8PXjLRsCVx3HeB2o6VG3r2aXZdLlgDZ2ahSpgxsOTmo/NBDLPE0Ky1bwlW7NuxjxxbqvuyaPBm1zJph9e67wPXXw10wo+3f88Xxzjv/jTOmoVkzuF94wWemad3hw00leNi2b/frefWio+EOcZ6l9LpcsgSOfAJYQWwAIo4dQ8u0NPP0FACYafqv9Vsh0RQ8T+LffhuuBx801XkCgNmajz1WyNc0/MQJxD/2mGSaaoXGmaZm0H0yMjL8TuwzTHwsV64cUlNT4XQ6//ugUlJSEBERgVLF+DmtX78e119//Xnfi4mJQUREBE6fPo1q/y6unE4n0tLSzivFLojD4bjghbmQfkenE1iwgM1bOnTwfZHMn09vkQEDmIVgFJ06+d9EoWxZABTPTHGDcDjM593jD19+CRw8CEfTpub4HFWyZg0frVsrazyj+djjdrMRyv797KRqJn+8Tp2AiAg4Gja05rmSv0O3h5dfBr7+mkb0t92me0heWbOGIl2TJud7adapAzzwAGx168Lhdpvvb+F287yNjISjUaO8+P75hxsGzZoBV12l9C01vS7N9vkWRa9ewKlTsB0/nvc5LF0KbN0Kx/bt5hVozp5lpmNcHDftnE5gxgx6Pr7wAvCvRY8p6dQJiI0F3n+f2fUPPQR07GitDukAP/PUVP4uitHkuixZEmjVCsjOhuPMGfNfn926Aa+9xk2Xf+eJtq5dzb2G8XSGvuee8xqE2f7t5u4wszfotddyLMkv0NhsFJreegsOs/kl++k5ba9aVdm5ruS69CI8nvdex4+b6xr14Q3qyTR1rFxpOtEUY8cW2VDJ9q/1h+OhhyjkmenzBuj/+W95fn5siYlwXH+9ef2GAcb+4IOFNo/w1lvKYzZS2wrkfQ0TH2vXro2wsDDs3LkTjf4tj92+fTvq1q0LexFZGKmpqTh27BgaNjw/d8But6NOnTrYvn07mjZtCgDYsWMHwsLCUMusk2UrcPo0cOWV/LeX8vX/eOghdvhcvNhY8TEQ7ryTHmIFjdOtgMvFG4m3jt56ER/PhzfcbiAlhR6iZvHzO3Ikz1qgOD79FJg2DRg/3jxdrw8cAA4epKdjUWK1zcZGHSkpbODy77hoCl5/vfif5eaywc+xY+aasPni6FGWjpm1UU69eoWvufBwZqaYFZuNwqnLdX4WeIMGfORrMGc6hg+ncPr44+dnm1qB2NjzBaRnnuHY3aqVcTH5YsECLpa6daNYarezSVFyMnDLLeaN/fRpYNUq/rt0acY5aBA3e63E999zHnXZZdyENjP5vTVXrQrZx1k3VqwAbryRm6BFNZkzK0OG0Etz+XI2l4mLM7+33JAhFDKGDj1/7fOvaGpKgcPTzT0xsehO3TYbf262bu7SUElfAmmoZKY5uK8u9DYbN/8HDjTf2OJpBFUwdk8jKDOLphpiWK1VZGQkunfvjg8++AC7d+/G33//jZ9++glX/ZvNkJKS8p+fIwAcPHgQERERqFSEsHXFFVfgxx9/xN9//43du3dj+vTp6N27t9eya8EH2dksrWnSxD+/rcsuYyZKdLTmoXnF013UH8qUYZMcMwxWixdzR+r7730/99ZbgchIwOO1ZAWOHAHKl2fGklmMuq+/nos+b595+/a8oTXwxwlIJ779lgvthx8u/jn9+/P3M8O57S+HD1NU6tuXopOZuOMO4L77KPoWZPhwYN48NrowGwMGADt3At98Y3QkwWG3ny8QxMdzk+urr4yLyRvZ2RyXCwq7+/dzoqk4W1NzbriBi3AzbygeOcJxrmZN/t9mYwbymDHeN5aMJioKWLaMG1xly3KT4IcfKFqbmdxcbnxdeSUF1Lg4IDOTG0dmp39/oE0bLq6tIjwCnIO3b39+VY+/81yjcTgoZHTpwg3Rou6hZqNXrzzh8frred4kJJhXJMjfzb3geW3mbu4e0bS4a9Fmo92HiKZquBhEUzPhSzQFOE8xy5pYRwzLfASA22+/HdOnT8ezzz6LqKgo3HDDDejYsSMA4K677sKIESPQ81/z0zNnziAqKgq2IgapSy+9FMePH8cHH3yAnJwcdOzYEbea3TPH7MTF0SvMX95/X7tYAmHAAE7oP/uMkwar8OefnBykpQHXXOP9ueHhXACY4QaRlEThJT6eE7biqFSJE5+yZTkBNUPH19RUfvVWsnLbbeYrpY2I4Oddt27xz5k5U794/CV/1klRVKvGLORq1bioNUtGsssFzJpFYakoYaBFCz7MTFGfu9vNsqesrDzhRggNlwuYPh3Yvfv8cSUykpscdjtw7hz/bzYeeoj3/bvv/s+SxBI88ACrGNLT8773xhvGxeMvERFcVJttYe2LPXv4SEri5l3r1sCOHbRyMDNuN20bTp6k8Gslrr6aD4CZNOPHM0N2xgxDw/LJzp2c99WuDYwcCfz8M0UyM27U5Sc6mg2rtm5lUkBSErBlC9C5s9GRFc+QIdyUGzPm/LVB1aqalHcqIX+Ze0GsIJpKpqk+XAyiqZkyTXXAUPExMjISo0aNwqhRowr97PsC2UhdunRBly5dij3WkCFDMMSMg6ugL8nJXEz7k4GZlcUb2/HjLAc1sulC587AuHH+lfY+/zwwcaI5slE2bKCnT8uW3sXqsDAuDg3uKn4emzYxJjMKAd4YPdr8k/ei+PBDLppuuQWYPLnwz8PCzvOGMg1OJ/DBB1xwW62M1hvTpnFBOHgwF7Rm4uWXWWp4773cULIKJUrkdV3OT+XKXGTVr2/OjKvU1Lxr8p578r7vdHIBvnMnF69mjB3gGG61cbw4srO5CVm+vNGRFE3Nmrw2k5I4ZypRgue1FVi1ivf9Jk04/7vuOtplbN5sLm9kb4SHM/vbDJY7vnjuOXqCv/IKxdLDh42vjvIHh4NVOs2aUXTMyWGVlNmpXp3XZZ06nGe1b89KErOJd/nxlLkX5Yln1jJ3H96gAEQ0VYmIphcchoqPgqCcJUu4s+3PRMFuB554gv9+8kljs/F69uTDH/w0l9aF0qVZkuLL8xEwl/Dowd+JsOdGbdbFd3H4yjbUk/37eW364yFrJsLDfTeA+PNPlh0OHkw7BzPgcnHxUb16XmlnfuLjeW5kZBgSnleWLaN/3MCBhX82YwabL1x1FfDqq7qHFhQ2m7k3DJxOYMIELkryn7/Z2czqdbvpxXrJJcbFGCguF0uyzbph8O23LAvv3Jn3UQB47z2eJzfeaM7sdYD3cS+JAKbFZqMokz9Dc/VqntdbtpjH07kgBe/hl17KsdHs2fYAK3QiIoDmzdn4bPx4oyMKnIkTjY7Af/bs4bqmQQMKv1bBqt6gs2Yx8/706bzvV6kCvP22+UXTgohoqh6riqY6YGCql2Bqfv2VPo5PPeXf82fMoGfRgw9qGpZPoqPZldOfXeyICPq4jRtnbNajlenSJa+U5kLE5WKzjqgovzvzmYJly5ihYqZF4hNPMFN2zBijI1HPjTfS+3HLFqMjySMxkc0J5s0rWmTv1Ytebb/+qn9svnjmGVp59OhR+Gc5OczGS0jQPy5fbNpEETo31+hIAiM2lp/5Bx+c//2SJZnV3rHj+Qsss3DoEBdSL7xw/vdPnaKgV6MGz3Ez8uCD9E3cti3ve3FxPHf27TMurmBYvx549FHgnXeMjiQw3n+fTYrM1JStICtWMHPaswEWG0shzwoL1m++YXWJN0seM/LWW7TJyG/lYAVuuYVZ09OnGx1JYLjded6gdeoACxcCP/1kdFS+qVWL98XYWPqVd+9OAdWMwqOHIUOAL74o/P2qVc3b/CS/p2lBrCCaWs3TVAdEcRGKZv9+Chj+LqbPnaPP1f79WkalnvfeY/aM0f5yx4/7nxGWnMwSuZde0jYm1fzyCwWaTz81OhJg5Up6m33yiffn2e0sSczKModReno60K4dfUGzs4t/XnQ0492zR7/YfBETw2wNb16Vv/7KMiFPRrIZ2LWLZW5ZWcU/p1s3oHdvc01+ypUD/vc/lrsX1TQsIsK8paodO7Lkuqhz5coreZ6YcYH1wAMsQS2qwU9qKhcmS5boHlZIrFsH/PWXOUtrN22iSFDw846N5bkdFmbOOUlODjeGGjU6v3N7794ct5ctMy42X3z4Ia+//KLujh3MRp4927i4fDF7Nr3AjxzJ+96gQRy7zewBuXEjszPNaEniD+HhhUvEzdwsJyuLzfyuvTZvw8VjP+FtzmUWoqIoJJ08yWvykUeMjsg399zDEvc5c4A//uBm0rffGh2Vb+x2zkcGDOBaefFi+puanRtu4Mb0Y49R+AoPN68vqAeri6ZWagSlA1J2LRRNnz7A11/7X2Y1YAB9dIwsCT51ihd65crA/fcbF0cw1K8PnDlDkcNXZ+XUVDYHKFGCDTDMUlbri4QEZsi6XBQhjWTtWuCjjzi5LMqjLT8//8yS1erV9YjMO4cOAWvWUBCLiCj+eY0aUTCwWiOR06eB3383V7bShAksr3nlFWb3FEVRkyKjKVWKE+MLjWrVzFtKW6IEswWLGsMXLOCCtn174O+/9Y/NGwcO8F5fsqTRkQRG48bciCsoHtlszMaLizOnN154eNGL6+hoc3viZWayWsRT0u45X9q1A0aMMG/pMsBN5o0bgR9/zGveYgXuuIOfb/7qnL17gd9+oy+olRorPv00N58nTvQ97zKK9HTOT/fuzVvPxMdzU2DNGnZLtwLZ2Zyv2O2cw5jZ0/Tvv+m76nCw2mH4cK5BzU6HDtzgtRoOBxuFtW4N3HUXN0U3bjSngJefm25ief4XXwBz53KT7sUXzR33kCFcaz7wAJO0PJjZ01QHRHwUiiY+3j8fPw9VqvBhJAcPclITqPiYk8NSJ6MWXtnZeeUd/oi9cXHA0KH8PXNzjV1c9ezJ8s5PPvFd4tuzJ28UbdvqE5s3OnbkueJL6AV4gzYLVaty8ZSW5v15JUvydzQLWVnAm2+yTOWGG4rf6evcGfj4Y4qnZsHhoCBg9m6uwfD558xIHjqUWUBmYP9+Njhp3Ni8ImNx/PEHhZmiaNSI578ZNwSuuILZa0uWMBPMKtSuXbyNQ40auoZyUZCaSgH98GHOPzzUqWP+kus+fZgRm98rMSeHZddbttBr04wbuVFRFDnys3w5F7OXXWZe8fGpp7gBMHo0qxkA+gsnJnpvTmg0FSowuzc/DRow8/TwYfOKj5s2sRll9+7cCKhShQJv3brmtwH59VcmBHTpwoqNTp2Mjih40tPNvYFUkMceo0jtrSLJTJQqxaqY7dt53qxZAwwbZnRU3qlQgcJjrVrApEnW8DTVGBEfhQuH0qUpOgYiIj7yCPDGG9yRNcpYOiKCAmRycuGmEEVRogQ7CJqBnTs5mfSnfLN9e/NkRrRrx4fVKF3aWlkbHg4epNl8dDT9EYujRg3zZUR89hkzds1cKlYUixZxctOyZfFNcFavZoZ7jRrmER9/+IGZ3dddV3T5MsCFypo1FKubNdM3Pl8U5x/cuLE5vfxcLiAlhed3USVj+/fzmjxzhp+7EDouV/HnyZIlLD9s1w649VZdw/JJpUocL6xIUc2p3G5mh+fmslmYVQTrdu0Y96WXGh1J8SxcyO7i+c/hu+/m52yFZjn5+eorzs3N7A2/ciXLT1NTKT4C3Mi1AmZIXgmU3FyOH57kj9xcJips3swKJTM1Bi3Iq68CDRsCl1/OXg1WZORI+uA2aWJ0JL5p2ZKbc5GR3tc/FxEiPgpFs3kzs6vq1vWvc3R2NhsbnDoF3HmnMTvI8fHAtGmBvSYmhl+NbiZit/v3OZuNxYspPpopU001+/axxKlMGWvdOP76i5P/Dh0o0hiJw5FnmG/G7BJf2Gze496/n+UT6ekU5M3AQw+xlGbePHaGLorBg5mJZybD65IlOZ54m1S++SY93F55xXzio9Ww29lh9ORJ7tAXpEwZjvMAF7aezsxG43azGUejRkXHfewYy5pOnSrcSMdorriCpe7vvceKgPysWQNMnUrx3Wziozfcbs4FsrMDq5oxkogIingREeeXxJmFQ4eYnd6uHYUCD40bm7/c8623eC7nv7c0bGhcPP5y+nThJACjPeH9oVs3ikpmsAdSwYkTnE+Z1UNxxQqO41ddRd9hj6+22815l1nFxxMnmO0I8Fy3itWK2837YcOGzKa2UiVSjRp5GwICABEfheJ49lnuvk+b5l8Js9PJJhgAy0DMskDxxejRLF+xwuSiIC4Xd9u8ef9pTb16ge2cnTrFBUqDBsbGvWsXszj8OU83bOA10LGj8eLjX3/xWmva1HeW7KxZwLvvsnmL0eJjnTr+Nxrat48loI0bWycTJTY2r5QsLS1vU8NI6tbl5N3b9dmjR9EdpY3kvvv48EbnzszWM9P5MXkyfR2HD6dwZCVstuI3v2JjmWlfp465FiqJiVxwh4UBZ88Wvp+43cDLL1NcfestVgyYhY0bueFZ1P2ne3dWZJhpQ8BDTk7xNi+TJ7NRx9Ch5qnM8JCayjG5qA0kM3fVXbmSFQMdOpwvPloBM1W6+EtuLksiy5VjVYCVsvEaNz6/eZWHjAzOp1q10j8mf5gxg+NKv355gt20aRRrrr3WvI1n1q/nhkX+MeWLL2idld+SwmxkZbGS4eTJvIqYxYu5SX355RRUzciBA1zThIVZo4mS4BUT55ALhlKxInev/W04U7Ik/Wf69zeuI5wnDT4QYmP5uxrpvbB4MX2rvvvO/9eMHMnF1ttvaxaWJtSpAzRvzs7oRuFyUbwrU4Y3NF80aMBSZzNM/h9/nIvS+fN9P7dzZ24EWC0z7MEHmY1ihsyORYvoV/XKK96fV6YMJ2+bN5unc+p33/E6M2OX4lAZMYLnx9ChRkeSx4oVvC4TE4t/zhdfcBFopm7u/jB0KLOvzNS85fhxZsXUr1/0RlalShxL3nqLGzZmYv16NtYqKru3bVt2qTWjvUbdutzM2LGj8M8aNeI8KiND/7h8cdNN3Kz7/nujIwmMuDjGXlzmem6u9bpg//MPM/RWrTI6ksLs20dBKTW1sIA0cSK70W/dakxswXDiBEX3tm3NeV0CwOuvs9v1unV53/NUUnm6jZuRMWOYxPD883nfa97c3MIjwMzYjz+md7yHefNYTfLzz8bF5YvoaG5wPfJI3kbiP/9wc2bOHGNj88aRI/SmTEkxOhJTIZmPQtG8/37gr1myRHkYATFmDLtKTZxYfFdaM7JyJRdIaWnc6fOHEiW4oEpK0jY2b+zcyb95o0b+Z2lUq8YFypkzmobmldOnKRDl5Pi3s9248fk3aiOpVo2bArVq+X7uTTfxYQa8ZcwUpGlTljGbIVNp0yaKBMV5JuanuAWi2Tl5kpPopk3NkbFpVZ54glkD3hpvZWUxk7pSJd3C8skrr3DRPXx44cYWZqZ1a3akzckp+uc2G8uuzYgVPc5SUujdCxS9wO7Vixmo/vg/6822bRSUvF132dnGVmMURbduxTeA+uILdqq98kr65JqJpUs51rVrV7iq6OOPgenTOV6aqSkeQGE9NZXjYUF/x0WL+HutXl10hqGRHD3K+XirVuffwytWzEsgOXjQfGXvbje9puPizm9E2aUL1whmrqCz2azTpMUX/fpRdO/Xz+hIiqdChcLN5f74gw1cbrjBvF2j581jg5yePemDKwAQ8VG4kDh5kgNoIJPf1FSWpp4+7Tu7SSs6dQLGjQusROXRR4GxY/3PTNWCpUs5qPbv77/4uG6d8dkz5cpxIXX2rPGxBMqsWUZHEBzdugF79tC4vaDHWUEmTeLDDPTrxwmw1bouB0KnTsyQXLTI+BLsbdto39G2LTBzpu/nezpLm6ERQNu25y+giqJvX5Z5mskkfc4cZhD07l28+JiczA67ubn+b5DphdXGcH9wOimAlCxpHu+wsmUpcuzYUfRmjNmEu/xs28a4ixILUlMpgu3Zw3mBWTLXfVG1Kue7RlaRFMdLL9En+/33OUfMT8+e/JxbtjQkNJ9ERxddLTJqFD3nunfXPSSfzJvHZj69elGQyc/WrazwMiM2G/DCC4W/HxFh7vHEGzNmsAriqaf8SxLQE7eb6+SCFiu9evFhNXr14vjXt6/RkRSP3c5NDbNttBiMiI/ChcPHH1NADCR7x+UCnnyS/54wwZhsq549fQsyBTFSdPQQFwcMGBDYoGqmhWKpUoE93+3m+WJkiX4w5ObyBmikQLN/P0uA/Onmbibq1/e/bPnAAQrysbG8Lozk5Zcp9N5/f+HFX0EaNOAiNj1dn9i8sX07hQJ/rs0+fTjJX7rUOp3rq1c3X0OAceOYjelNON24kc2J6tUzn/joDbebgtmJEyyJMwNffUUxt2/f4jNnRo+m79n48UUvzo3AZmPmoJmydv0lIqJ4+5GYGC7Is7Mp1PjaQNCL7GyOy8XNZzt2ZMa6GZv71KnD+0pRPoM33MCH1fB42puRnBxukLZpU/hnZhUercw//3Ac79WrcMXL++8Df//NNZ3ZxMcDB2hVUq8e51lWWcvk5OTN8/JvfHXoYP5qjbvu4sOzUS4AEM9HoTiuvJKeQ4F0gX7ySQ5qn3yiXVzeKFWKnVsDaR5TpgzLzR59lCKN4D/9+zOLxyPeXsgMG8aMiK++MjqSwGjcmIL6vn3GxrFtG33OzFaupJLFi4HbbjOHD+umTRSMUlN9P/enn1iSZbRgCtA3+LffgBdf9P3c7GwgM9Mc3cX376evz6FDRkcSONdeS4HL20KpUSOWOXfuHLivsha43cxAuukm73OUxYtZ3mymBkDvvUfP5r/+Kv45jRpx3D57Vr+4VPDLLyx/e+MNoyPxH5uNcR85UrR4YxQrVjDrvriN6ZIlKV6bIeu7IO++y40kKzWccbuB229nAoPVrrv77+e9x5/7pplISirej3fdOo7vI0fqG5M//P47/Qdnzy78s2HDuCZq2lT/uHyxZQu/lilTWHh0uylOmjGTOiGBnvvx8eaYfwSDGcdpA5FPQyiM08mF1M8/B3bBJCdz4Dp8WLvYVGOzUSx95RWWWxjBsWPF+1YVR1oaDYKfekqbmLRi9WpO8J55xrgYPv2UO1H+NG3xYLPRw8jjeWUEP/3ErIxAPju3m9ezP411tKRsWZZZ+ZNZnJtL77wGDYz1BnW5eI7s2OHfrmWTJlwomqG84sUXWYo1eLDv55ppUlSuHDMa+/Tx/dypU5n5Y4Ysmh9/5Ibdgw/6fu7mzSzN2rhR87CUERcHrF3LuIvqGKw3J04wE+Krr7xXOjRqxPPb4TBP05krrqDQ37p18c+56y5mIk+erF9cvnj9deCdd5hJWhyHDtF/0EzeVu+9Bzz9NBewxdGuHc9xM5zbHjybKv74DVuRs2eNvb8XZN8+4LPPOL8qruT38GHOw44d0zc2fwkropjx3DngvvuYIWa2pjO9evH8/vPPwj/LyAC+/NJ8fqYAPSlHjQIGDiz8swce4PzLLJn2+bnqKlqMFWXf9Prr3IB89lm9o/JNcjJja9Om6DH6+PGim6AZjVWFUh2QsmuhMG438PXXzJoJZOIzZgw9UerU0Sy0YnG7WTZdrhwn7lbx7QFoAn36NLPD/DWEdjqBhx/mv8eP5y64FTh2jBO8Vq3YGMgIFi2iWXv9+hQM/GHCBN6UjfTf2r6dAoCnE6A/zJnDa9jsHfjyExbG3/PkSS4IjPKGOnqUno8OB4VnXyJdu3bmWXTXrs3HhYyZuriXLEnx2Z8Fx5tvcgNkwgSgRQvtY/PG3r08t+vWtZbHVnQ0RYBDh7zf+ypXpshhhuZVHvzpdG6meAHOryZNoldf167F30969qRgaqaMt5kz2Vm5SRNzjRm+uO8+ZiV7s8PYsAH4/HPOSx56SLfQvOJy+b5XPvIIz5OJEzl/NQOlStGuJCWleHug667juTR7NnDjjfrGFywREcDcuZx7b9xIj2czcO4ckJjI8bmoNWOrVhTx2rbl+GOmjYEePYz3xw6WMmWKXtc3b865d2am/jH54vLL8zrRF2TWLOCWW8zZ0GXSJN5/xo7leC78h4iPQmHCwoDrrw/8dYGIIqo5e5aLOQC4887AX5+TQ0FP70l/dnbe5DIQH8cyZTjgVqzI2I0QH+vX54Tg55/998Vr3pwDcr162sbmjZtvZryXXeb/a8zg3TJ0KMXpgmbR3jDymvSwdCl3ti+9tPjOnQX56CNmNBnZTfDMmTwxqaiMgguFM2dYtnXgAJuKGJkJOWMGUKMGMwvM2DW3OO65hw9/6NCBGdQ1amgbkz9MmcIM0kceAV57zb/XOJ3Ge0VFRflnE2CzmU/IsyI5ORwjNm9mRnpxBOKRqxd33skSSG++sBkZ3BTdsYOimFmEjgoV+CiOPXu4mdGmjXnEx5tvZsnsq68WnRkG0DfU5WL8ZqFSJeCxx7w/p317nitmqhaYNYtZazffzHG8IDYbGwCVKuX92tWbyEjg1ClWLxS1mVGqlHUtnXJzmUwSF+f9+jUTPXow4cjMiSxFzQmbNeM5npFhPpH6r7+YwR5oZeNFwAW8ohIuKpxOprsH063w3nuB6dM5WRo3Tpv4iiMigrs5p04FZgxts3HH2yhyczlxdLnoS+QvNWr4l/mhJVdcwYfVqFHDHIJFoPzvf7y2Ro/2X3wsbtGiJ40aBV8a60/2h1YcOsQd4CZN/GvEUqoU8O23vKYTE41riJKWRv9dgOOhL/ExK4sZKLt3M0PCTJNOb9x7r+8mQHrhcjGL0J9Nim+/ZbZ9ly4shxMC58wZXm/+bGZ8+CFLDu+80/hmFxER1vOT8+Ax/PeGw8EySqeTAk61avrEFirt2zNuMzXcWreOC25vIsYdd7BKykoVGQA3a8x2n1m1ihmw3ppWeu6rZsPh8L/ayywcOcKkkZo1iz8XBgygddmHH/oee/Ri+3Ym6HTvXvT8w0qVD/lp0oTrfjPaU3z2GZsTNWlidCSmw0TbN4JpOH2aN7RduwJ73cmTwPffM8Vfb8qUocn17NmBTw48nlGBNNdRid3O3TGzTWq8YbfzZrZkSWCZeFYlPZ3eUZ7sWqtw6BAzOaZONS6Gtm3ZiKVrV+Ni0IuHHuImwvvvGxfDn39yseGxZfBFWBi93ObMMbYzZloaPYk6dPAvDrud2YYvvcQFgRA477zDbIdhw3w/t2RJjidbt2ofly/mz2dHUX9KxFatYrnk2LHax+WLxx6j+Dhliu/nJiTw9/TWmMaMpKRwXrBpk9GR+E9kJHD33cDjj5sjq23XLgp006d7f1716mxwduut+sTlD8uWsWmYty605cubT3hctcp7iTtgzjn6E09wk8KfMdxqnDvHv8tPPxkdSR7TptHSxlsjnBYtuK40k6fpn3/SI/nrr42OJDAWLWKjyuKyYB0OcwqPAMe5K6+0ZtKIxkjmo1CYVat4wbRsyQ61/rJ9Oz1q6tYFBg3SKjr1PPEEJ52BdMk2C04nU7r1Li2z21k6HUz5dEoKF7HVq+svdpw7x0yp6tUDy9h0uZhZC1DUMaI50ddf09upQ4fiPYkKcvAgBbFatZghYQTXXRd4t9mUFO4Y5uZSkLISp08bW05Wpgw9crw1tCiIGTLxqlRhkxx/iYig9YS3hiN6sHEjbUo6dWLZuL+43XwYLXbYbP5l4l16KTvwmsHK4Y476Mn699++/QXT0oDvvmM5sNENXHbvZtaMPxYrN9zAjIkuXbSPyxdJSdwg9ee+89pr3BC4915jN2EAdqEvVcq/DdL33tM8HL/5+2/6wu7c6b+dg1moVMm/hmFmIimJ43dYmP+lp2Yp8axSxfd6y+1mGfDatVyjmaG0dvhwjoNjxxYvRG/YwL/LJZcwm9AMn/eZMxwHvXWzfvpp2ksZfW/PT8eOwAsveBfC1qzhc2JjOf6Ygb/+4rlrxgY+QtCI+CgUxmbjzk6g5XdxcUDnzsY0OnA6OdAHc3MqX159PP6yZAkzRbt0CVygGT+eXbofe8xaJVFXX81F7NdfB+ctGgrbttHIumLFwDJdS5fmYrBiRS4e9SY1lZ6Pnn/7Kz7WrcvzykjvxGBYu5al8Y0aGSc+3nQTRdAXX/RfyBs1isJIfLy2sXnjyiv9b6RkdQIR+7Ri2zaKBIFkgA8dyqy2778HevfWLjaVlC1rDiHs3Dku/Ox2/0r2WremJ5oZmo38/js3hPzZdOvSxRyfN8CF/6ZNwC+/cGPDG82bc7OrbFk9IvPOuHEUnqdO9Z6pZDZatGDXZX8a3LndPKfS061V3vfrr8y2791b/3lgQRITKeKVKeNbmHv0UeCbb4A33jDeDiEQevTgnLdePQpRRpKWxpJUt9t7hUaLFrwGWrakr78Rm/4FmTqVGyxOZ/HPKVVKv3j8pUkT3+OD0wn8+CPnMmYR1++9l/cUb8lBe/dyPZyWFtgGtpZ8/nleNU/NmkZHYzpEfBQK07cvL+ZAqVOHqd1G8M47FOGGDzfXDrYvVq4E3nqLu2mBio+lSvFmkZSkTWzeWLOGAlHr1oH7DVWrxiyKrCxtYvPG6dNc+AXja/fVV8rD8Zv0dHq1nD4dWKZXpUqcKBuF08m/c6CTsTp1KDA0bqxNXP6weDGzq154wf/XWLXD9NmzbCaRlRVYIyaB98s//ghsop6VxU2E7duNEx/nzqVVydVXG5cVHQyRkcCCBf4/v3x5/y0ItMZuN0fzskBwu1mpkJPjX+w33JC3UWY0qam8Lv1ttJGby8ZbRXXf1ZNmzfwXyz/9lL6gvXsHdl1oweef8zPv18/3vXDVKnriZWcbLz62bUsB0lfZNcANyQMH6G1ptPj4zz/Ali3MSvdWhWSzcf545Ig5ml/YbLQU2LXLexZ4iRLA4cP6xeUvF2oTs5YtKap36GAe8bFCBd/N5UqW5PrMbqfgZ3Q1DEA7jDVrOP8Q8bEQIj4KFwYnTzIjIpgunMnJwAcf8PV6e/p17kzRtE2bwF97773A7bcH1iVbFT//DEycCNx3X+Di46xZxpUjdO/OZhZGZC+GQpUqFMOsxs6dFBDr1eO//aV2bXqeGcns2dyEMVv3Vl8EM2lcsYKZpk2aUIQ0gl69mJnx/vuBZXy53XmbCkYQG8vYA+GFF5hRa2RG8po1FE0DEVrWr2czo6ZNrdm0y2ocOcKMwyZNjGsEZbNxE+bgQf8asZhhwerht9+4seJPpcDJk/yMs7P5GqsIDM2a8fdzu42OhFlhq1dzw9OX+Ni3Lz/rHj30ic0f/MmsGzmSnaVbtdI+Hl98+SX9Y0ePZhKDN8zk9RcdbZ5GLFrx2WeszLjpJvrJGkliIjeQWrb0Pq5FRtKmyWrExdFSpWlT340K9WLQIAqPnToZHYkpEfFRuDB48knezILp2JWRwZTt8HDguef0nTx3785HMBhZLl6vHnej2rYN/LVm8EEJtrOb202R2ioLEw+5uZzoB9oJPlQOHOBXvd9XBT16BLcw+vJLCq0jR+p/jaanUyCoU4eCor/eTnXrUuA2SuAA6J2YnBxYluw//1D4q1IF2LFDu9hU480vSi9uuYXnSSAC6M8/A88+y00vK4mPZ85wM6NEieDuWSqYOxdYupRlWP5mu951F8vz33/fWF9Wm8262Rv+jifly/O5Dge9Io3qwpueTm/Qxo39m6e0bs3XmKFb7dVXczPcn830Tp2suTBv0cLoCPKoX5/rh0svNToS7XG5jF87vPQSPQjvu4/Zvd44cIC2WlWrGi8+fvstvTWvvppl1VZh9WpueHbr5ns8HjNGl5D8Zvx4oyMwNSZQAQTTMW0aMHBgcGWm11zDxczq1erj8kbJkpwcx8UF/tpLLmG59kMPmaMkwQrccgs70N15p9GR6Me0aRTR7r/f6EgC45FHuOh+80393/uKK1im9MMP+r+3UTz5JDcxtm3T/7337KHQcuBAYKbydepwd3z+fO1i88WqVcD//ud/iSRA0TE9nVlZubnaxVYcbjeFoT/+sN69o2FD3vcC6ULfqRNLJI1c7F5/PZvMLFni/2s+/ZS/50svaRaWT375hVlKS5f6/5pWrShC+evxaxamTaNP1+uvGx2J/9hszDJNTTVOeARoxdOqlf+ZdQ6HOYRHAHjqKXquGel5HCinT1Msvftu7z5+ZuT++1kRE4hlk9tNIc9IFixgVrc/HD7M8b5aNeOze3/7jRtwR4/6fu6QIcDHH7P5jNHk5NDH0Z8qtcxMdpieOVP7uHzx9dfcdHv7baMjERQjmY9CYdato7Dkq4tkURw4wAVwIM08jCYyEvjkE2Pe+9gxlu0FM3nMzmaZS1IS8PLL/nUsNQMHD/KG7HQCX3yh73s//jhw4gTLVALdwY6JoVfboUPaxOaNkSMpzjz9NDcGAqF0aX7WBw9qE5svypYNrvnA5Mm0Q7jjDpq868mmTZwcN23qX6lhfq65hguaMmU0Cc0rjRvTA+rECf3fO1Tq1g28DLlqVYq88fHGjH9JSVwAOhzMoPcXt5v2Ezt20HbDDEb6/nD55b4bjmjN339zLAtEkGvShF0+A2kKpJqBA/l3DqRE/8UXjW8m98ILLEm+807/fQjT0phpunattrF547XX+P533eV/pmmVKtrG5A/JybxfWql5TLDk5tL3tkQJ4ywoNmzgmic52X/bptWrgWXLWBnhbzM6M3DjjRTQ/vc/45rOnDmT1w39xAl6+nnjkktYFZGdTRscI/1YX32VmY89e/p+btOm5qhwANh465FH/NsgPXCA96iSJXm+GLnx1agRY/GnOjA3l1Yy69czM9VI+499+7husNqmoY5YRK0QdGX4cAqPwZQnTZ1KoUPvQfedd/i+N9wAVK6s73uHQqNGzAzbupX/DoSwMC5cnU5mbZph4uwPLhd31SIiaFCu501i7lwu+G+9NfDXDhhAYd2fDpSq2biRC6lz5wJ/7f33cwFmpesCYEbbjh1cnOjNxx9zt/XRR9lRPhCMzPYJDze2SY/e2GzGZillZXFcOHcusA0km41NUI4fpzdQMJ6/oXDyJBdRjRsb31wjUH79lffL5s39f83ll+dZQBhF//58WI1ZszgGX3ml/+LjNddQPGvZUtPQvPLrr8zg6dvXuBiC4cYb2bAnkM2MFSsottaq5dv7TyuOH+dGeiAL7iefZNwjR3LtYATNm7MjeiANEN95h3PYCROMEx8zMijaBlKKfOYM1xtr1xonPiYlcRzJyPAtPAK8r/70E62ejG7o1759cEk5ZsBm82+OUr8+r4kGDXi++PM30oo77/S/ui4nh9UNubm0NqlRQ9vYvHHZZRTW//zTWpsTOiLio1CYLl0CM/zPj1EeLi++yFT4yy4LXmTJzqYwppefX05OXne9YJrG2O3APfdwh0rPrJ+cHPojVa5Mz7VAs9qqVAEmTeLOkNOpb+zPPEMBMRjBItgMPhV88AF9oAJt7gMYm+0zaRInPbfeGngG4Y03siGTEeJSxYrcQAl0Q8DKfPEFux/366d/qdCCBfRZ69rVWDExUOLjuTAKhhtuoGgZaCd4FaxcyUy8Vq2Y9RMoWVkcu42IvVGji+u6NJonnuDmVyBCYjBZzKp56ilmWHXr5v9rUlI4l9y7F/j+e+OyZ2y2wK6ts2c5DgViWaGam29mNuDs2f53gW7RgtnARpYBlysXeNfqXr04dzdyHHr2Wc4LJ0ygn58/PP88M5mNzMhr2JCVJYHYlFhtA8HD8eMUoMqV49rUCtjtHO+tRsmSvC4jIjgeGkVKCjP/s7Ot16xSR0R8FC4Mhg5lmWSw2X8338xJ07Rp+nn6hYdzEZeSwptTMEybpjYmfzh6lINrZiZLegMlIoILGiO46SZj3jdUGje2Zkbb5MnMsurXL3Dx0cgF7FNP8REKZ8/qL858+ilLx/r2BSpVCuy1p0+ztD/Q16ng00/ZqOfVVwMXH9evZ+ZKzZrcjLEKRvsYtWwZXMfWe+8FPvyQ8Y8cqTysC5ITJyhW1KwZeNOE0aOZxffBB8Z0Bh42TP/3VEEwDcNKluQ9y+XifNKIKodgaNuWGY9GdmDet48L7kAaE11/PTcZjW4kEijDhhl/XWzaxHl4IPYuemfYe8NqJakLFnBToH17/9c9n3/OcufBg40TH199lfOjESOA224zJoZgOH2aGxOBJKf8+qtm4fhNbCwtHA4csI6djgFYbMQXdGHTJvpoBVKG4GHfPu4Y//mn+ri8MXkyzWmDySAE8gYJvb0q7XZmERrpTxEocXHArl3c5bbapDFUPv+cwum+fUZHEhjvvMPd8ZMn9XtPlytvwmN0uYye7NzJa7pWLf3f+7nn+Hnv2RP4a/v1Y1fEl19WHpZP2rRhc6JgFs+bNzPD9ssv1cflC6MN8IPl6qsp2n78ceCvLVeOv/feverj8sVvvzFDN5gS6o8+YgmUEU1nZs5kluwttwT+2kOHeL9NSFAfl5Zs2cLPXO/mg6FQogQzyT76yJis3oQEZn8H2im1fHmK1IE0j1LNzp287wRihxAebuwcMjMT+Owzfu5WG8t/+YVrtauvNjoS7Tl3juP+I48YlyX7zDO075g3z//XdOzI7F4jqzlWrOAYfPp04K8NxPpBNQ89xEqzDz80LoZgsdsvrjVPEEjmo1CY/v054V29OnDfx59/Bh58kDuawZZuG8GLL3IBGxtrdCSB43Ty5hwVpc/7hYWFnpXm6cgbGwtUr64uNm+cPMkGP9WrB5exCdCXaPVqTir0urkcOgQsX84U/mB8WAH6Kh08yOtSLw8Xu51iWCgsXsxFzZAhxpaPB0JcHHDqFP+dmhr8uRYobjcFxJ076Y8UKPHxxnUpffhhPoKhTRtmqwd7bYRCs2b83L/5JrgGEW43FwVWuu+MGcNHsBt9ofDuu5xjvPsu8MADgb02LY2CqxHn+OnTzPgPpgzr0UeZYWpEVtvWrWzIV7t24CLRtGl8PPpocHYhobBxIxfOzZoFnn0SasZ7KKxdS7HAKs0D82O3W6vLNUDx7vbbme2flBT46zMzWT6s1z0+P2Fh/nuw5mfBAp5jN96ovyh2+jTHsTZtgK++8v88dzhY1ZCZSf9yI8S8Bg2YnBLIWNalCxsaGcnbb7OyL5C4z57lGmf7ds5lY2K0i684tmxhHMHYqGVlcWPD3wZSgu5cZGlLgl/ExjK7IZhurfHxHHD19J5xuULftaxQgbvHeu7CLl1Kofbrr4M/xiuvcFET7MLdKB5/nDuCeu5q/fADvW5CKb2+5houBPUSTAEKjzffzF3fYLn9dna8M9I8OhhGjGDnOj09aP7+m5Nbf42uCxITw0yKtDR9FyU2G/Dee8DChdYRalXQuDFFjjvu0Pd9z51jhcDWrcHZZiQm8nqsUoUbSFahUiU+jMjWb92a2V3BNDIZOJANx4xoCPX881xIjRsX+Gs7daKXVbDWLKEwbhw3GadPD/y1nTszUyiYjZBQeeMNvv+UKfq/dyj07s0s2TFjAn/tmTMc+//4Q3lYmvLdd+wePGmS/u/tdNIT9LLLAh/PHn2U93ojrI9CYfJkYOJENmPSm7Vr6e28bl1gAntYGCs6Ro8OrLGbSmbMYGavEeNZKNSqRX/pQDYGSpXixnlurnH+jytXUoAM1Drjiis47zZC9M3N5Vj28MPG+k5aAAturwmaE8pgY0RHx/nzmRnVo4c5PB/85a+/uCt15gxvDsFQujTF12B2bYNl0SJmV3XuHFiJTX6qVePCW88F7LlzFNYD9R7Mz2OPqYvHX0qXBrp3Dy17ZMIEZeH4jSfbJ5SM3B492I1Xr6xegOf2jh2h+X0ZaegeCps389Ghg36Zvbm53KG2kvUEwHN7zx6eK8HszleuTB/AnBwKkXp1Zzx6lIJW06bAjz9ayzrjueeCz6Y2MrMX4ALaihltERHBjWc338yHEZQpQ1E/mMwwt5tVAnv2cCGpJ9WqsTlbMPzvf9xY7dSJIqaeTJjA+/1ddwWeAX7yJCscIiLY/VpPOndmEkAwVKxI8XLHDrUx+cOMGbRiuOaawLvpDhjArHUjmhN17Mj1Q1pa4K997z318ehJVpZ+zUxV8P33nAPHxRnz/g5H8D73OTkUuvX2OE1I4Fi2bh2rzYRiseBMSBAKcPIkja5DyX5MSmLTA0C/CVCnTswADHTykJ+bbgIGDdK3BG7WLOCTT9g1L1jx8cknA/c1CpWRI/mwUpYRYIygr4IXXmAGyvjx/HcwvPuu2pj8oV8/Zo9YzRA9Jyf0mB97jIvY999nYxE9+PxzYNQo+uG9/35wx3C72dTDbtcvu9dmY1ZBsN6eDgc3+mrU0Fdc376d2ScOR/DC48yZ3DwbMcK6QruVWL6c58oNN+ib1fzLL9wcsNrGwNSpfAQzJ0xM5DXtcHBzwCqCQatW3KgzIjPriy+A3bs5TwlUfOzTh96zepfmh8rtt3P+HWyTy1CYNYtzlJo1A18/3H+/fk01C1KqlDFNs0IlNzf4jaPffgPuvptCmt7JMT/9xAzGnj0DP0+NsLFRweuvU6g2wnO9Rg3OjU6fttamrgGI+ChYn6FDeUMLxYg4JYUiSbly+omPl10Wege0MmWCK48PhVataHIdrPAIGLuYCdUHxO3mDV3vzz1UcnN5nuu1ePVk4xrhDRcK5cuzzDEUNm1iVln16lyk6MHYscDs2cxCGTUquGO0b89zu2xZpaF5ZdculqiEcl0+8ACFywkTaAxvFYzwrmrbltk+oZQFzZoF/P47j6WX+JiTwwVgKPeOrVuBf/5h2XYwpdvBsGwZsyAuv5xlg8Fw//0sQatTB7jySrXx+SLUbE2Xi3+7yEg18QRCMOdK1ap51gLHjgXWvTkUUlJYNt2yZXB+2g0bUgA0gqefpp9qMNeUURnJHmE62PHESGuTYcMorljJV18Fbjc3zqpX1zeLvFMn3i9nzgxclCtfnr7tmZmMX8+1z+TJwJIlFPf1tqUJhWeeYaXanXcG7pNs5GZo+fLBZ65fZIg0K5zPwYPMpAvUzN3D2bNcwNapw8FDDyIjueMQyk5HlSocnO+913pd7/Rm5EgKKwMGGB2J/mzYwCwlq2X7LF/ODI5Qxe5A+OILmlWrEN+sdk1u2MAJ1Oef6/eeu3dzARtKFt2zz/JcCdYGIhiee47ZeKF4mtasyUl9crKysHzy9df0wtu/X7/3VEF0NH3OQhGxbrgBeOIJ+vbqxcSJzGp95ZXgj/Hmm8Dw4fT/1Yu//2aH1D//DP4Yl1/ODT8jOjCHwsMP0zbko4+MjsR/bDZmP27cqJ/wCDCT+Lrr6E1qNYYNo9BRvrzRkfhPQgJteKz4ed96K/3Sg2ly5iE5mZZPenH6NMff5cuDe73bnSdUb9umNDSvZGVxPrdtW3Ab6c2bUwDcu1f/pIvOnSmcdugQ3Os/+YRZm3raerndPLdffZXVLMIFiWQ+Cudz9CiFpWAnXSVL0mvB5aLwYJRfRKCULcvdIT1JSmKmZSgZAW43b+hHjlDssEo2Xk4O/YESE1kaoEfZ4cCBXLy+9lrw5v2VKnEycvRoaKUY/uJ2MwsiNpbXZbA+hJUrs9w8KUm/3VebLfQuvvv2sQw6I4Pd0fVgxgxuRnTrFnzJXatWFDn0LCWbM4cT3EqV9HtPFUREhO4/NWIEmzToWSL59ts0Rf/qq+A3vg4cAD77jNfK008rDU9TjMii2LaNc4pQ7pcdO3JM0VNUuuoq3t9C8VCdPFldPP4ycSKzRB94gGNwMEREcEN6yxa1sXnj+ed5rxw9mqJYMBjVJbVdu9AqSjzonWEVKseOUXwtV473XT1Yv57i2+nTwR/jjz943+3WjRVYVuG225jF9+67wSeaBMrq1dyMqFMnuAxdm43jdmIi/ViD8XMNhhIlgMOHua4NptFkRIS+m/75efHF0F4/ZQpF+quuYlKSHrhcjPvvvzmPDoZ581ju7vHA1YMzZ/ieHTvq599tYUR8FM6nRg3ggw+C9w6z23nhly6tX3fG2bO5Q3LllYGnaBtJ06ZcTG3ZEryxrs3GLoGnTlHs0Fp8DLVUxUNYGCdt6emcTGjtU5SaSpEToGgQLJUqceJTtao+ZR9nzlBQAkIrha1dm59z5crWWpSUK8esOIAm5TEx2r5fZiavI4BessGKWc2acddYT6yYkasKrc+Lorj8co63oSyCTpxgtmmlSvqJj9On8z5/2WXcLLQKn38OPPVUaDYOd93Fh540bhz8/d1IFi1ief711wd/jPvvp9ARTBlxsPz9N4WC9HT93lMF/foFL/J6WLCAmzB161KA1YP16zk3qVUr+LnFF18w833IEP3ExxtvZJl4KBVaq1bRXy41VT/xcdcu3ndCGQc9IppeG7oAs7YHDQpOwPMwezaza/W2cKhUKfRr04oMHw4cP67v+O1wcHMzlA3Or7/mmFKhgn7i419/sSKkXj02rRS8IuKjcD6VKwP33BPaMfT2JHr/fabyV6kSuvjomYhofXPLzc2bHIfqiXfnndwt0mMBfvAgF1K1arErbrCTTZuNxsBRUfo0iAgLY0bbsWOhla7Z7fr6E0VHc3KfmBha3GFh+hqj793L8simTYP3HwQ4yV64kDveepQcpqXRTuDoUf02T8yE202/yy1bmKmg9Q7uiRPM6mrUyHpeOcF2Xc5Pgwac4DdsyDFca5Py9PS8RkInT4YmPubkMIOlTh1md2hNyZL6+TSalZyc0BoFBcIrr7BrZyhikBEZIFOncuEaSiO/pCTgvvt431292jobdlFR9DXVs5z27rsp9n7/PcXDYGjblhYOeiYPRESEbhtx+eWcM+jZRGX0aDYuCcXHb8wYir16ejt37hy63YURzX1UcPQoxbC0NPpS68GpU6w8CmXsGjtWXTx6MngwReru3fV7T6eT3bX1tKKxMCI+Ctanb1/elELdnRk4kNlxn3/OzqtaEhbG8t2UlNBLU199VU1M/pCUxBLYs2dDn5Dr1U0X4KT8ttv0ez9VhIXp2xxBFVu2MMOqdevQxEeAnfr04pJL8jJkVZCayutE642BTZs4sW/bliUywWKz0cLh+HFmWGgtHmzeDLz0EsfuUMXHt9/m7vOjjwZfrqM3MTH6ZsimpwPXXMNNmFD92WrW5P1g3TrrfN4e3G6KvVqX16akAGvWcBMmFAsat5sZHOvWcWzVo6Nxhw7Be4UZSe3aoZW4AxRl5s3jOXL0qPb2QarKpFu1YodyvRbAbjdFvIiI0OYol11GXz2rYcQ1kpHBcyUUv0c9NvwvFJ56itmaN9wQvFibkgKMG8d1yNNP61M11bcvkwDmzDGu7DsYli7lfDBYiymAmyDBboQEy1VX8WE1f3qDkIYzwvkcO8Yyx1CM+xMSuAvqKZfUmvHj6bsV6gLIk1l1/HjoMfmDzcbsKqvsqgMUk3btAubONToS41i4kM0WfvnF6EgC49dfuZOpUlwrjjp16EFqRcFXFcOGMXPzs8+0f68VK5iJ9+GHoR9r+nRmsnTuHPqxfFGhAj2nVDS4+d//eB9Yty70Y/kiM5PChNWoXBn47rvgTf/zU6cO75lHj4Z+LF+sWsWMkUWLQj/W3XdzEfn996EfyxcrVgB9+gBXXBHacWw2Zj3m5FCwtxLz5wOPP85yaKtQsiQzyxYvDn1z2B/WrOEGeqib3lFRLA8NZeEeCDYbfW/T00MXfPXk8GHOT6w2hwMozqSmMsvKKmRn856pgjffBPr35zpTa9LSaGt1332hlec3aMAy/6ef5mehNTk5XH+fOhW6v7HTyc9aj2Z+ubkcv6pVA3bs0P79tMBK63kDEfFROJ8PP2QJ3BNPBH+M118Hrr1WP88ZVbz1FgdrK6aa5+byRqk1ERHclVKRiZeWxo6SW7eGfixf7NnDjBEVPlALFwIvv0wxT2sWL6bPzZ49oR9r6VIaSC9YEPqxfNG4McWC0aNDP9bOnRTEfv459GPpicdO4cgR7d+rQQPaL4QqcgAss2zdWh8/wGbNaHr/wguhH+v229lMqmPH0I/li4kTaYkQqqG7h9OnWeJpJebN4xiuh83K779TXJ85M/RjOZ1cvOvRBCUnh6WkKjLRPvmEndX1MP5fu5bm+Sq6jX7xBUu4Fy4M/Vi++PNPniPBNLQoyO23s2xPjyZWGzcyi/jYMe3fSwvCw9UtunNz1RzHG3/9xcZEKkpgnU4KPXr6vEVHh54998MPwM03A998oyYmbyxezCx/FWPX/PkUjVetCv1YvsjO5lr4xhtDa+Rnt3Me//jj+jTXDA+nWLhmTeji45VXsgnWvHlqYvPGsWNcX5YrF3p2v9vN+8C+fWpi84bTKRmPASLio3A+djt3ekPZ7W3SBOjSRZ+uq263uou+YsXQPTL8ZelSCjNffRX6sd5/nx6Vd98d+rH0ZOZMiphPPaX9e738Mkvf3nwz9GN16waMHKlPOfD06Zwgqsg07dmTPj8qBCo9WbSIJfoqsvp8MXQohVMVGRFPPEHvrUmTQj+WL3r1Aj76iDv0FytDh/L8DqUczV927WImh4py+g8+4H1HhVDvC5XZmmXK6LfL37o1vTEvvzz0Yz3+OLMHx48P/Vi+GDKEGRwqsp9btOBCUo/P/N13eZ94993Qj3XVVWw8065d6MfyxcyZzLb/9FPt30slN95IQWzixNCPdegQx5QZM0I/lp589RVtPvRoCFWtGv0SBw8O/VgvvMCEjZdfDv1YerJ2LQWx33/X/r0SEijQqNjQvOceWqzo4edXvjw3GGfP1v69VBMRwezYUO8XzZtT7D51Sk1c3qhaNW8jJlRf4yefpID5xhtqYvPG558zc12PtewFgng+Cufz5JN8hMKjj/KhB7t2UVSKj9evzFsFq1bRGP3MmdC75JUtm+dNpDVz5rAsvWfP0M3Bq1Wj4KtHI5GwMO6mVasW+rGuuEI/Aa9pU06yVAgql1+uZvHuD/v3c/NBxWSzeXMuYPUoA96yBdi2TY0XXKieekaRmsqsp1OntPdlTU62nvUEwIXy/v0U4EKlVi1+1WNy37o1PcO+/NJaZXv9+/OhAj2bWniw2vlduTKzqVVkbN50Ex960LAhNwfbtw/9WJmZFAQPHdLePqRUKXUZ2xs2cBOqWTNmb2rJLbdwDjthQmgNfgBmhB06xAZ7WtOpk7ouuC1aMHY9bDgeeID3zEcfDX387t+fWb16NMt5+GFaq4RSuuzhuutCP4ZRZGRwM8pKHsnPPcfMda39kfOjooFdy5Y8jqpyf2/8/TfX33qU1F8g2BISEi6qXFGXy4WcnBw0atQIUXqkPxuA0+nEhg0b0LJlSzj0HDCMYOVKZlnGx4demnrwIHcwIiOZQaMly5axbLdVq9BvpunpfFSsqP0Nok8flu1+9hk97ayGKmP3ILiorsty5WiyvWULMwmtwr59HEfatNHH60sFbjcXgKo6V+7bx/E0MpKTZa066zqdXLRFRnLjSEUny+Rklr+1b+/3WGj4dXnuHB+lS2v7Prm5FDmys2lEH6pHW2Ymswh37KAlQni4mjiFosnNZTbb5s1sMqdHh3EDMfy6PHiQmaZhYZxfRUbqH0MwJCbSgqNtWzV2FsXhdtOz99QpZtGFKj6ePs3GaS1aqNnU0YucHN4j9ThHq1aljcuKFVz3GIDh16WebNvG7DkVDWKSkti4xmajXYmWdg733sv51AMPcF14MeIRuvUYtzMz6TVesaIxm5swx3WZkZGBbdu2ITw8HHYf6wbJfBSsTbt2nCRmZIR+rKQkpk3XrKm9+NitGx8qiI7mQw8uu4yCQcOG+ryfalQJj243/bDKldOnc50qcnO5OImL027xevZsnm9T9eravIdWqOiUmp9XX6Ww9tJL2tlQJCbyc65cmf8OVSysUQPo2pWfw9mz2nXqPnKECzdAzWfjcnFxdu4cBeT4+NCPqQeRkfpMkB0OCsvbtoXuAwVw8fTxxzxH9uzR7p6QmQlkZandDPjhBy4W7rpLzWdRFHv2AAMGUARS4VXpcDCDKDWVcTdtGvox9cLt5vwqOlp7kV0V1atzE6pmTW7ueDx8VXP0KMvE27Th5m6oVK2qjx+1201f940b1VRmlC2rbk7sjYwMjlmqRBm9Nl3cbm4+rF2rxnPdyngE70aN1FQzFUVyMjfOS5WiF2GoFVqVK7MaxuEADhxgZrkWnD5NuyYAGDFCm/fQgtRUVjm1bQvMmhX6nEjPzaKSJQ3bDLAqFlo1C7owfjw7wY0dG/wNbsMG+nKUL09zYC0JD1cncNSowR1jqwkmeqKHT5YVqFSJ4uOOHYbtdAVFjRpcBK5fr90EtlQpLtZSUtQKV243s+WsJPZ+8AGzzG6/XTvxcf9+fo2JUZOl6HAwM1trqlfnQvDwYTVZI3Y7sxROn+a1qZX4uHYtTfo7dwYGDtTmPbTAZmM2hIoMU8/xnn+eYpKW2RULFvBz7t1bXbOsl18G/vmHix2txMfNmyn0qloE2Wz0qbPb9WlaoJL+/dmN/vPPQ+/oXBzZ2Wobn9hsbNigNf/8Q6ujFi3UiI96YbcDl17Kh5VYuBC4+mr6JP/xh9HR+I/Npt46JzOT2abR0dp5Jf/1F5tOXX65umZZt9zCteU772gnsO3ZwzlV5cpqrKFsNm5Ea11RY7PRE3PvXmYmq2DmTArfQ4dyba8Fa9ZQlHW7rZNlLgSNNJwRzueXXzjQhNLl0O0GVq+mCGkl4uLYtOHZZ7V/r6QkNf4nHqZOZVaEHp11VfLww5wEbtqk3Xvs3Qv07au2oUPFirzJJyWpO2ZBli+nYHXNNeqOWbUqF2jHj6s7ZlHYbMwKVcWwYZwAfvedumMWZP16ioUqF5z33ccmAlrtzgNc/KWl0afRapQowe6Gqli3jr5hHTqoO2ZBli1jRusXX6g75o8/0lfOasb2Y8dyw05Lf9MDB/hVpXg/eDAXUVpuNHbrxgw0VR3RAWDyZBroa5nV+/LLzGKdOlXdMWvWpFil5f3ylVd4z1H5eetB+fJc1KvyNPXgdKrpVq4nO3cCr7+upkFTcXi636rahAF4nffpQxsKK/HCC/QanTJFu/dYuBCYNk3t3K1dO84btLKEAWjdcvq02o1YPax8ypQBRo3ivUIVBw+yY/nSpeqOWZCOHYElSyicqmLFCqBfP20bMc6Zw8qmhATt3uMCxEIpJIIuPPYYM1FCSQmvWxf46Sd9vCZ++43ZBV27WstAv1kzpvUnJKgpn3r7bWD3bmaIqJxU5cfTVVylZ+Kff9Ksd88eZqFowd697Oh3+LC6Yy5axImElr5bBw5QJDx9Wt0xf/+dmUpW8+qx2bhLv3evdu8xbx7wzDPsqvvJJ2qOOW6cmuP4QivrBafTWueKHiVwrVqx273K+8369dz0Cw/XrjnH7NkcS664wjol6QAXUrfdxlJJVeghEsTGctPLamzYwIz+rCx1x3z+eYqmKhqQFcfmzTy/tciayc3VLuO+Sxf1JXs//wxcfz03YZYsUXtsD3PnckOwQwd1pfSrV/Oe2bmzdk1+Ro/mPT49Xd0x09KYla1yrlaQefM4prRure46atOG6zQtr8vu3WljpaqhEsAEkQkT1B2vOOx2Zj5e7AwezOQcLUuLo6Jo66WS7GxmyGpV3QAwm3/uXK4FmzXT7n0uMER8FM7nxhtDP0ZMDL2O9ODrr+mXM2mSusVgVhZvOloJS7m5eRMfVT5Cw4bRM0Or0k6A5RO9e3MSsWiRmmM+9hgXlW3bqjleUTRuzJIBlcKElp+zh8GDKUp4RF8V6LHzOn06M9Cuv55d0VXw7LPA00+zbFwr4uPZVVvlJNmq/PADy5natWNWnha88grHwWHDWC5tFbp350MlfftyfNJycv/OOxzDv/pKnfjodLLsPzFRW7+20qWt4xWoNS4XN9K0GgvfeovZrHXqqDumlpmxHmbOZPmyyk3vffuYkXj6NM9xq1CjBuexu3dr12TvoYf4+SxapK5jcvv2rPTo3FnN8YojJkatJUzXrpz3aDmPfeABZvUvWaJOpBk0iPNMLZswalGar2XGo5bk5nIzbfVqZoRq0Vhp0SJaKqmsPGrSRLuyfC1p146JOR06aDcODhhArUC1cHqBI+KjYG06dmRGVIsWao7XqxcH77lztfPzCgtjzCkp6jrUPv20muN448gRxp2dre6YgwerO1ZxVKmi3S66lpQqZU1j8fnzef00a6ZOfNQjU+vmm/lQTXo6yw21EtiefpqTnzvvVJf1HB3NmHftUnO8ovjoIy6Oe/VS99kkJnJD48wZZv9YhU6d+NCSfv0ozKjMMN+1i6b/UVHM/rHaotDTNEx1dm9uLs/vJk0opKg6fkoKLRwyMzmuaOH9WKmSWl85vYiMVDcP9FCpEn3aXC42hlGdBZWTQ5FQdVOvxo2ZvVqnjjYLbqeTQmFYmNrPvF49ba1VtKJyZeDuu7U7fnY2P2eXi5n3qrDaeF0UWohKSUmsQOjQgSW1qo4fFsYS/f376R2tan7sITGR86mwMCajaJnRqpJjx5hB2KmT2g3YmBiKvVpyxx18CAEh4qOQh9PJxUTp0kyxDmXA/esvDoSXXaZt+fU996g1wPUYC1vNE08PBgygWKBSfLQq27fTl6hMGWv5/Ozbx51Ah4PeSlpw++20EpDubywFbNaM13pysvrju930a0pPB667Tp342KEDGyGo9GMsyMiRtMxo3FjdMSMj2SkRoECjevKdnU3BqkoVbbNFtOCpp9Qfs04dTvBr12Z2mOp7WmIi8MQTXHg//LC647rdjH3fPmDrVgqoKtmzB7j//jxRVhWxsTxmbi5jt1I2yjvvMGvriSesY5ETFcWmJPXra1PtsGYNxelLL6XHsyrCw7VthOdwMIPaaqxaxcze3r25WWcVIiKstZnmITGRc5N69dQLnVOm0KP7/vvV+rkDzExcsgQ4eZIeuCp5/nltNkoAJojUrct1rOq5z4kTtMmKiaHAqZLly2m30LIlq72ECx4RH4U8Tp7Mm4Q7naEtru65hwvvBQt4o7cKH37IG4MW6fBak5vLEmatYo+MVFuKBbDb7c6d3P3Xqtx17dq82FXdkI8cyTPm10p8nD6dGWj9+qnLkE1L46StfHntxMeBA9VnDWdnU+zdu5eTN9X+W1r4mQJ5XjM2Gyfhqn0Zc3O5mN+1iwKQKkqXZsmKljz4oPpjes7r2rW1EQcTElhaV6cON2JUkp7OsbBaNXV2HFoTHk7RUasMmk2bmBGxbp1a8dFm46bo/v0cU1SLjzk5HLfDwtR/NmvXUvzWwoPwn3/yBDHVWfe//sqGhj17qhcfFy5kM4TevdWX/6sqKS6K7dv5VXXmo9XJyABOnVLfqG3FCoqmOTnqxcfkZCZdhIXRV9cq/PQTbavat1fb7AMAPv6Yljl33MF/qyQtjdfPP/+oPS7Ae/zHH2szxt5yi/pjemjXjnNBlX69Hr76iiJvv37qxccKFVgFp3Ij2kNGBq/7pCT1FXC7d3NTSsbvgBHxUcgjIyNP5Ah1wty6NUUwLcy/86M65V4PL7+lS1la0rmzGo9NgDeGm27i5Pv339UcUw9Wr6Z/Wr16XHhrwR13cBE7f766SWGDBkzn16qU1u2mp9LZsyyfUiU+1q7NRXytWtp5oGhBWBgz5bKzgXvvZfwq2bmT5UzNmzM7QhUxMRRntNoQCA+nz5lAbDa1IlVBDh9m1o8WTb2uuYZj90cfqV8Yp6ezs7gWiyktS/fq1mVHVi0m999+y0WPFqXLTZtSaNMCLX1vf/iBm2r33gu8/77aY99+O4VH1X6pAJtxTJlCQUJL71HVDB9OT8nUVPXH3raNjdOioykAqUTLRmRffUX7k9692VBSJb17U2hr2FDtcQHOL2+9lRUfqsVHl0u7cTY3l00ftaho8tx3tGgmOXQoRUItfDarVLF2KW2JEuqP2bEjq3i0EAi18NH2sHs3PbWjoyn8qhy3hg3jtTNnjnY2bRcoIj4KedSuTU8hFQ0uPvss9GP4IjeXA0psLLBli3XKmFetYgnSmTPqxMdy5fh3O3ZMzfGKYsYMljL27w9Ur67mmNWqMQNFy0yfsmX5+VStqu6YVauq3yXOT3Y2xYgDB9R91gAX8VplPAJcRCUlMeNP5QTIbueNPjJSm0XP3r08tzMy1B/bilnUALByJcthOnRQPzE8epRCWPny1hHAAU4wMzJ4n1RNgwYsOTp3Tv2xn34amDYNmDiRnphWoV49YPx4bY6tpYhnVRo1YtMt1Q0iAODaa9Uf00O3bhQeVWfkALzWv/mGZYdaWBdUrKiNNdHRo3lZ4KrFx44dKSzNnKk+Qz4+nmKbFg1+WrbUzke7TRvaIGghtDVuzFLa2bN5n1BJ167Al19qI+K9+irF3pwc9ceuV89ajerys20bMzYHDLDOurVdOyZxWA3PNdmsGe8RqhI5XC5mZ7tc2giyFzgiPgqFscpiMCWFC7WjR9V1wty9mzuvZcpoZ1TbuTOzlVROgrp25edQoYK6Yxbktdfoj1W/vjpBrE4d7f01ly7V9vhaEBmpj4CvmkWLWD7Rrp36cpgPP1R7vPz07s1rX6U/mx4cO0YrAS06AX/7LbOJHnpIvfg4cSLw3nvAM88AEyaoPfbZsxyncnO1aeISEaFNhvybb2q3oeHx6tViobNhA0WZmBguYgVtM5VOnqSodOQIxR+VDBvGh9UYPFi75nVpacB99zHL/NFHef1bgZYtgREjmNGvssohJ4ciRHa2NqJpq1YUHuPi1B9bSxo1otWUalJSWP0CaHPfqViRWYRaERamTca9Vpw4wTLddu3Ul/17uO46Jsz89BMFSBVs384xsHt3zq2swtmzHJu0qEAAmKywcaP649rt/MyTktQ3IrsIuABaXQkXLeXKAQcPcvGj6ua2fz+zRKZPV3O8oujaFXjxRd6AVFGyJCcmWpXCAMx4HDRIrbeclXG7KZyeOWN0JIGRm8vrJilJ/bFTU5mNrLosWmvCwymEa5EVsWIFcNddwBtvqD/22LHcKHnrLfXH7tqV5W9aZER4Mge1OE/+9z/6V2lZfq0FWi7QfvyR9zYtss/cbpYY//67mqqJ/Mddu5YZVlqQlUX/2JtuUpuZk5PDaoxWrZgZoZqwMOCVV+iFefq0+uNrSUoKsGyZteKuXp3znjFj1HqpHTxIe4UPPlB3zPzExrLC5s471SYUhIezIuPXX/M8jVUSHq5NQ6+kJHoynj2r9rhaU7YsKzN+/lld1taFws6dFNp+/VXdMZcsAYYM4TWvFd27M7tc5T3/n38ohiUkqDtmcWRmqjvWrFncPL/3XnXH1JNQm/NepIj4KOSxdCl9eaZNC/1Y337LnaNx40I/VnE4HJwYquwaVqcOhYKbb1Z3zAuFV16hJ1R8vNGRmIPrrqPg6+muqxKVi/iCPPIIFw1Tpqg/9rBhFCBVZ+R4cLu1EyO0Yv9+mpfPm6f+2J4O2ipL8z0MGQJ88YU6a4j8fPklF4E33KD+2PXrcydatZWDy0Whavx4652Ddjuv+dhY9cdu2JALwO+/V3vco0cpfMfGauNHFhHBe9qXX7I7tSp27eIYuHu3Np932bIsnX/3XbXZlVlZ3JjSkm7dgMsuY9dUVZw6xWxQrbDZOO959VW1GearV9OTUcuMfq2oXJk+alZadP/wA6uOrr9e+/dSOV7ZbNzw799f3TELcvQoS7q//VbdMd98k+eI6vtCfubMAR54APj0U3XHtNm4ptSiasLDO+/Q0ubKK9Udc8AAbgJqYQ3hYdkyziNUNpHdto0esuXLqztmcVitsukCRsRHIY/Nm1nquWhR6MdKTWXXxK1bQz+WntSuzcmgVh2MAe7AatGNbPp0lkiq7sKqNW+8Qa+mOXPUH/vnn4E+fbTJOvPszmuR3fLYYxQ233xT/bFr1mR2gcrdy/zYbNoYXv/2G7Mq+/RRf+wpU3jda7GI7dABeO45Zs6o5rffmHmrchKrF1FR2pTatGjBMXbuXLXHTUykUPXqq9o1UhszhhkRWjXf0oKSJVmW2r27WjHiyBGOgfHx2pS62u3ciHnlFbW+rA0b8h48b5524szLL3PRrVIM+/xz+srdf7+6YxakeXN6barMPvvkE5aO3nWXumPqQcOGFApuv12793C7mWGpRdmhlmzaxDHliSfUHTMnh+NJ69bqjlmQhQs5Xlmp2zXAzYCbbwZeekndMRctYjb8kSPqjlmQLl0ocHbpou6Y117LajotPd21IDaWnai1PPcqV84bT1RtVE2eDBw6xIaSWpGezvE2NladANmvH3D33dqe3xcwFjJiEDSnUydOxOvWDf1Yl19O4UdLU/fVq1nS2LIl0KOHdu+jmhYt6CuyaRNNcFXx0Uf8TC67TM3fMD8uFxdSWiymtm3jRKV7d2ZbqWTzZmDBArXNZjy8+CK9t7RYGB84wJJuLXzDHngAePBBbbvUakGFCmz2sX+/2uO63bRaSE9nqbFq39R69dQb/udHC7/H/GRmMsvcKl5nWhEVxYnyqVMU77Xgzz+5abdlCzM4VbB0Kcuue/RQ5y+lB23aMCNHyzLJ555Tf0y7nRUUdeqoP7aWbNvGjC2tvLcAZsSrtobxLP60tvpwOnk+qppLNGnCsn8tmTuXc6o2bTiuqOCNN3iODBmijQchwIz+Dz7g31SVIPbgg3xo0fzEQ/nywL59eY07VcyXJ0zg5zBkCH11taBdO67/OnZUd8xJk3i/6dlT3TEL0rWr2pLr/OiR1ety8WEVT8y6dYHFizmeqIxZK29ND9HRnMc6nVx3hypWHz/O7vYAeyEIAWORM17Qhdat1e0K1qihfTfJP/5g45bhw9WLj1lZnCSrXmQ6nXkle6rLAm+8kcKjFp6M337LHfqBA9mQRyW3386/nxbecoMHM0NRC28irSaCACfeTzyhzeReq6wtt5sT5MqVOfFUXXLYtCkzwlSPK9nZPAf37LGeV6XW9OzJyeaCBepKbZYuZZZ2jx7WylYqX16b7NX8PPEEF8cqF4GLFlE0TUvTTnxMTqY/Y2Qk70EqKVVK7fEuBNxuZvceOaLuvvn662yyp+VCWAtP6jffpEDjdKo/tofNm+kjW7o0BUir0Lw5/54OhxoxzO0GXniBnp2dO2snPrZqxeqP1q3VNssBtNs4Atj1duFCxq8i5jNn8jZIrrpKuzlnjRrAypVqj9m8uTadv7VE9bnmjdGjmW3+/vuh28/s2cMs086d1dqQFcRuV998UC/mzqU9kYrkguhoHm/XLvFhDRIRHwXr0rAhBTfV3hzt2zODcOFC9bt2DgczOU6fVlvqBbD5hFYcOaJNqTjAMsNLL9Xm2A0b8mE1ypbVpvmJlpw+nVfqqkW5eGQkswi1OO7UqeqPm5+zZ2kaX7Gius54ixZx8tqzJ3DrrWqOWZDoaH7du1fdMf/+m/5Sbrd24uPMmZzUX321thYaqlGd+Q0wO2TMGH7Virlz+be8/HL14qPWnDnDbCVV4+0rr3BjcfBg7RYm69cz++SSS9jxXgV2u3WbyWm5EQjwc8nKojCRkhL6xlpmJjfSGjXSNqM8Pp6b3ao2HM+dY1l+QgJj14qyZWktYDUiItSuGc6d49h96JD6iowLiZwcjuOhfkZffMGElttuo8iuJU4n58xr1oQuPv72GzvbX3FFXkaeFZg5k6L30KHai5qtWqk7VlQUE3GEoLFY3Z2gKUeP8qHCLDk3l4vj775jWrkWDB7MRezdd6s9rifT4vhxtcf1YLNx8mqlstf77+fumkpPGKuTmcmJyq23apt1oQVPPQVcc43aEubwcJb+v/gifeCEPIYNYxbAN9+oO+bKlcCMGWo8eovjnXfog6lyjO3dmwvLoUPVHbMgp06xs6mqUkOA2U/Hj2vbDEoLevdm5qMWwqaHpk25yaOyGVm/fhQ0T5xQd8yCHDxIoaNDBzUeVtnZHFvvuEPbpkQNG3K8jY21XvOjkSMp9G7ebHQk/lOqFOc/qalqMvpXr+Zn0Lhx6Mfyhs2mttKhRAlWNfz8s7VsOGbNYmnx5MlGRxIYl1zCmL/7Tp/3c7vVdKJfsoTNTzwN8bTE0y35nntCP9aaNcDhw/qMqaNHs1pg0qTQjxUXR+/LXr1CP5YvkpNpvfDQQ6Efa+5cVnmtXRv6sQRLIZmPQh733gv89BMHg1AHcpcrbyBMTgbKlQs9Pr2YPZviierMRD3IzeUEWfXnXaKEdl2uc3LocXbsGG+gKvnjD2aaNWyovpwsIoLNJ5xOiimqvKCOH2d35Hr1aH6tBXPn8jO/9151pcbR0cCdd6o5VnEsXEixrVs3dedKZibPby3LbeLjuWg9d07dMXv35mJBywxZLawzVNp7FMdVV/F6VOmpO2AAxfply7TLInQ6eV3u3MnNAat0k+3QgZ6BqjhxIi+D46231B23INWqUVgqW5Ybr6F6T2Vm0lN3zx5tfIY9REWxjF6VsLR+PbOoL71UW5EaYDOHjRv5aNo0tGP99huzZ/r1Y8MMLVGZFXr8OOeXWouPVsbpBHbsYEZbqNVNq1ZRWOrWTU1s3khMpE1RTg4wbpz276eK5cuZ0FGzZuhi0Kuvcvx+5x1m5GlJ9erMSt6xI/RjvfAC77t6ZJk2aKDuWIMH86EHOTls1Gaz0RIgFM/xu++mN7LK7tne+PBD9ol48cXg7/VOJzf9O3Tg+G2lJCITIeKjkIfLxQtJhegWEUEvohIl1C6486OVP0dcnPpjeli6lBOTzp2Bm25Se+xff+UkvE0b7qxbhdTUvJT4rCx1C6qsLJYBAszeKl9ezXE9OBz0aCtdWm13561bmVFZv7524uPYsVwoq5wA6cH8+dx1zcxUJz6OHEkf09deo3CgBS+9pN6YumNHtd6AFxL16qkt0c/N5fVus6lrBFMUOTkcC10uevqFWqJ/9izHvurVrTVJLlmS1+Thw9p6Ptrt3PRS9R5lymgrluZHZUbbsmXMsNq/X3vxcfx4nucq7HKWLeNmcXS09uKjSq69liKHHhlW69axsU3ZssCnn4Z2rEOHOD/Wo0HGL7+wtLFZMzaJCIVx4yg8qm7EWBSJiZxfVayYJ9IEy8GDHLv12ISqVo2JIllZvD5D8casX59jSbt2ysIrlvbtKTyq+NvGxOgjUFuZypWZZFCnTugVX1deyYdeeLIsr7oKuP764I6xbRsrMkqV4saIEBQiPgp5/PwzBT1VZdJaC2CNGrFEYP58tX4OWvL338C773LQUi0+VqjAv58W5eKTJ3Oxc/316ncFy5VjhlX58vxcVDXiOXOGpa4nT2qXeatFt8qyZVmmW7Gi+mN70CJDcft2TpJr1lQrxuane3cKjyp95fbtYxdtLTOdrdLNsCBZWcxe2LOHX0NtGHHuHDOf6tdX35BIS8LCgN2787JktaJECWaFhodz/ApVfFyyBOjfn4vAf/5REqIuREeH7oPlL9LQhufcgw/qM49SudgcNIjnSps26o5ZHIcPU1hOTwfeey/049ls2ntVAhQI5s7lfCLUDfuuXZkh/Oef2n/mrVrx2oyNzUuMCBY9GmB6aNaM52WrVty0ClbES0tjVUrp0hTytG5sUasW12zNmoXelGfKFBUR+UeJEtpuCGrJX39x/dq1a16iRKCcPctkHy0bKRXko4/0ey+V3HEHE3SaNAn+GFlZbJYYHa1NA7WLBIuuiATNsNmsc0ElJTFrTvXiYetW4Pvv2clPhY9Ifjp35s6/Fh3JmjdnFocWJQPPPsvJUK9e6o9vswEHDqg9JsC/38aN6o+rNS1bAp99ZnQUgfPoo9zAeO894L77tHmP/v35UMn8+cwwsJKhe3Y2d2Dr1MlrCqMF4eEcr7Kz+fcNtfRw2zZma5Yvz00BLdm2jRkzbdvyc1KBHl6mKjftjh3j31CPRiLTp7PR1HXXabMpYwVOnaJYokem0ubNLHuLjKTvWSh07aptQyKtaNdOn+wqgELS66/zenr7bX0X+6HQtCk3j0O150hP5/l97pw+GYTVqnEDxirrEQ8lSwI//BD6cXbvpqgUHa1PR12bjffKi5VFi5gl3Lu3fs0e58zhmHLffcGLj++8w/vAww9r3yRHJWvX0j6kQQP9qjJUVDa1bautz/pFgoXqcAShAJs306tIlWedhx07gGeeCb1EpSguvZQ3iOuuU3/siAhmDaoeyJ1ONlUZPBioUkXtsa2O201/ssOHjY4kMJxOllCpFGfDw7kRYLWOqZ4u2lpn4o0cSfH+yJHQj7V9OyfINWuGfixvOBz0bHrqKTUZfykpHEP0KPd//HE2tfntN+3fy6zccQezet9/X/v3ys7mvTPUEkmAGZsJCWqa3/li717g9tvVVCJ06sQM6r//Dv1YvnC7uUk6b571miCtWQN88gk3NK1CzZrsPPzuu6E1J9q5kxn8TzyhKjLvlCzJuLt3D00Uj45mpdG+ffr4oatKhFi/nl2M9+wJ/Vh60qoVr48VK4yOJDBycvR/z507WeL+5JPBH+Prr1me/9VX6uLyxeWXs7N2KJ6HmzYxG08PgTo/mZmh3eceeoieiTNnqotJsAyS+Sjkcc89nKhMnKhmcvHSS9zZGTGCk3vVVK/Oh2oaNKCnQ6NG6o9tRRwOTriFwkybRlFp8GCe6yrIzdW+THf1ai6Uq1WjCKmC77/nIljrhbDbzay5MmWs1XHzt9+YzbBzZ+gifnIyMzW1agKVnzffVHesHj3oiaXHAqVdO35OKiblzz1HwfeBB6znCRUWpk+J+9VX894ZahMRALjlFp4nf/2lva+pzcZM84iI0MbenBxmUGdlaTMvKUiDBsyaadaMZanBCjXp6RxPa9TQLwNlyBDed+rX54ZsMCQlsWKiaVNts7892GxquiWvW0fvb6280LXEble/2a81X33FBij338/5ml5kZXEMCyXrPjxc3887KYlNOU6fDv6+f/XVnOO89x7Qp4/S8IrF04G5cmU2EwlGZO/SheNgjx7q4yuOPn1C/4w+/5yVaaE0fgmUrKy8BoqHDwfXXK1UKeoNemWue8jJ4cZm1aqsjgsEj8el1bKxTYhkPgokJ4c3nbffVuf5ePgwd7j37lVzPL1o3JifxUMPqT/2kSPcMdKKzz6j2bXVyo2//BLo2RN45RV1x5w0iTuL33+v7pgF8ZiBZ2SoO2azZrwpaumZWqsWJ7YlS4ZuGp0fm037BWyDBszwVXGOb9zI3XIVZVK+eOYZXp8NG4Z+rB49mHG7dGnoxzICPUoWn3qKWSMqMtp+/ZWZEceOhX4sX+zezSylzp21fy+V1KjB8TbUhm3Z2cwyK1tWnw3AmjVZjfDll6HNfTw+nZs3a9u0zkNEBEvt+vQJbTG0eDGz1bt0URebL3r0YBZ4KMyZww20oUPVxKQXXbvyPvDww/q9Z1oaSwV/+UW/91TBhg3MCgvFaqVWLQrcKhoc+cu6dfTz7N5dv/dUQVYWhax33glOHHe7WU67d6++mXgtWnBj8KWXgh/Dhw3jWkFVI0O9sNu5iROqP3QglCjBeXjlysEnL/zvf7RN0zvJ55pr6Ff73XeBv3bJEp7Xt96qOqqLDsl8FIjLBbz8MgcDVSbYd99Nc/HGjdUcLz9799JEu25d7rRZhVat2BBm40Z6NKrmyy+ZYdWihTpfyfydXrXi2DEuglQ2WVm9GvjjD227d15xBSdsqjLw3G5mc2RmatckB6C4mZlpzR28ihWBXbvUlC+vXMkJ64ABzF7VEi0mLFo2P8lPVhazAqpV0+f9zMaECSxv6tBB+/eKiaGobLPxcw/2b3zyJBtLNW7MjRg9fAhVEBHBhhahNsfwF7udvqYqiIgIzczeCJKSKJyq8kX1BxWexrm5FHm1mEcVh9vNTfUjR4IfC6pWpdChJytXcq7SoAE7vQbD3Xczu2rsWP3uA5GRwMKF9IZzOoObr9x/Px96Uq8e483M5Joq0Ky0jAw2d2zVipuWevmL1qrFv3Pjxry+IiMDe73NRuuNdeu08bUvjqgoa1dnnTzJv7leTZFUsGwZz+tQ7tFGNGJs3RpYvpyNegLln39YKRCK7YYAALAlJCRYzCwmNFwuF3JyctCoUSNERUUZHY4mOJ1ObNiwAS1btoTDiuKCP3z3HX0TL72UA4kWZGbypq9qgHS5uLDMyOCEX4udqg8/ZObMtdeqS2d/4w1mEd1zD7s9asH27dwxbdxYXcfN1avzGlyYoBueX9el201fvIMHuYi1iqn9ggUsSevZk947WnL0KHcfVQhvS5cC33zDibLq5lIXCsuXs7t4/fq8TkPhyispHr/+urqu9iFiuvul281NpHr1OBYGe/9Zvpwl4rVq0adND9atA1at4pjburU+73kxk5ZGT7ucnNAyCXNyuKgyUQd6v69LPWxKPPz9N8/tuDg1m196cfQoM1tbt2YGd6DVCefOsbQ9N5ebo3qJJE4nvddbteJDL1sAFRw5wvMkGHFm1SpmalaqxLWCiTaOTHe/VMGxY1ybGaEJvPEG58zDhgW+KfPJJ2yQev31QPv22sR3oZGZSVE9mLHE6eTnbbOpsZdRiBmuy4yMDGzbtg3h4eGw+/h8Dc18zM7OxocffohVq1YhIiICAwcOxNXFZLEdOHAA06dPx969e1G5cmXccccdaNasGQAgPT0dt91223nPj4mJwYwZM7T+FQSjqFwZuPFG7RoXNGrEhfY//6gT8ex2TvBVZpcW5O671R8zKUltdl9RNGyophw1P3p2wlSFzcaMRy2zHrVg0yZ2jdbDiF6laH/ZZXzoQU4OvZBOngz9Pa+/nrvOEydq3wSqRg0KYsnJ3EAJdgGYksLyZUA/763+/Wn9sWiRNhn4WmCzqSkVr12b5XN68s47FAsmTLCW+JiVxUVFRkbwHoQvv0wxcNgwfRoqAXmZ/W3a8DwPlvBwY4RHl4vnu1WyZ5o04TyofHlmzpQqFdjrU1P5N2vRQt9M08qVQ2u44nKxm/3Wrfr4mXpwOOi/HiznzvHvZYR4F8p9uUYNjqXZ2aYSHk2N280S4IMHAx/DH3uMTYmmTKGHu5541j0nTwb+2q+/Bn7/nRuVVhIfu3WjADh1qvp1ny9Klgz+tQ4HbbGEkDFUfJw5cyb27NmDCRMm4MSJE5g6dSoqVqyITgW8Oc6ePYuJEyeibdu2GDlyJJYuXYpXX30V77zzDsqUKYPDhw8jJiYGk/OZQftSXYUCZGbSr6h0aXW7P6mpnBA7nfSCUsmllwa/SPAHz6Ty+HG1x7XZ9BFoVPLCC2wapFeJp9WYMoXn+UMPWWvB/e23NGO/4orQReurruJ5baWyEb3ZsYMTl7JlKcQFy7lzzPx2u2murjXVqzNz5pJLQlsIRUYyy/TwYX0aRACM+9gxir7Bio+7dnFh0KiR/h0lQ6FaNY7benLppfQirVs3+GMMG8ZF5MSJ9MfTgwULaN/SvHnwXrIff8yqg1699BMfmzalZ2Xt2vq8nyrcbvrhrVsHbNlinftGdDQF5mA3YtesoedYfLy1ui+XLAkMH250FIEzaRIFjsce48MqVKmi/9idn5QU3jMDtRZ49VXe56+7TvtN0YKsXctkg/LleQ8KZK6yfz/XqUY0U+rVi593MHOLO+/kvdaoJnjjxtEu6/PP/fdu9HRwd7uttxYWlGGY+JiVlYWFCxdi/PjxiI+PR3x8PA4dOoT58+cXEh+XLFmCEiVK4J577oHD4cDQoUOxbt067N69G23atMHhw4dRpUoVxJqoZMRyLFrELJG2bdU1uti6lQNrzZoc3K3ETz9RgNSzg5gqcnLYrU6Vf2KJEvosbjZu5KKzR4/AMwoKcuYMfY5q1NDeg+uXX5jNcPnloYuPixaxtKtrV23FdYCTyzlzeI6HKj5qkblaHEePMivg7NnQuo+63ZykVqyoT3ZBfDwnW/HxzLAKdpPH7eZkb98+fUqX7fbAuwIWRVQUFyV68vbbXAyFYmr+4YfAa68Bo0bxeHpw/Dh9Dx0Oa3ka33EHH6GwfDnnC24dHYGaNGH3+MqVg/eaHDOGGeB6ZkbUqxfa3GrnTpb8deigzvfSH2w24NQpVoJs2hS4+Dh/PhtjDBgAPP20NjEWRygVILm5zFI10gYmlOx1IzhzhvYop08H7pW5cSOFnVCynYIlKYmbg0ePBtfcwigOHuSaLTycQpG/vo9uNxtGnjrFuave4mOzZpxj1KjBcyUQPWDxYpbJG6EhlCgRfGLH9dfzYRT//EPR9++//Z9jRUXxNRs36tOYrSi+/JIeof37A48/7t9rFi7kOu/KK40Tey8gDBMf9+/fj9zcXDTIt0PcsGFDfP/993C5XOdlLm7ZsgXt2rU7r4791Vdf/e/fhw4dQpxRJ/GFQkYGJ4QqxbZKlZhtomeZhiq0uHF6/OU6dQJuuUX98QF6xXTuTLHQSjvrALvMHTvGbIhQfR8TEoB+/fTJMLj9dnYcbds29GPNm0dB7eGHtRcfr7iC13ubNtq+j2qyszmpDw+nd2Cw/ianTnGMiomhCBmouXqgREVxIRSq0FmiBHDzzWpiutBR0TG6RAlmEepZHrRyZV45bbDi44oVHP+C9R0ziu++48alng0LatfmGBAKRmYqBcu6dcDPPzOzV0/xEWAZb5kyFFADZe1abpLr3Sk1VPr04cMI/vqLvsblynEuGgjLl1PUqVFD/7Fk1y5g4EBmtN16a2Dv/803zKzVsxOwh8jIvCYoKSn+C1vnzrGrbuvWahsw+kv16jxHypShIOdv4kF2NjB6ND1ojfDDi4zk5xzM5oDNxkZQQmCMG8f7XiA2Qg5HnoerUZw6xc3dmBj/xccff2QWdWamiI8KMEx8TElJQenSpRGer6FC2bJlkZ2djbS0NJTJl4577Ngx1K1bF++99x7WrFmDihUr4vbbb0fDfxcDiYmJyM3NxWOPPYZTp06hUaNGGD58uGRCBsJ117EcJDtb3TFr1+aNXwsGDODk8/33gUGDtHkP1fzzD73OTp/WTnysWJE7kCdPqukW6nYDzz3HDKvbbw89I9EbLVtyAZiTE/qxnE4uXmvWDP1YvlApBLVvz919FaKJL9q0USM8ut0sW6xViyUgWmdVVK0KPPAA3y8nJ3jx8dAhXh/R0doLjx6sJALlZ9kylui3aAHce29wx1i5Mi8L0UrN3iZO5EPPTLzGjbmZEez16Zkgu93c0NG7uY/TyfcOxo9P1bgUCFa9LkOlXTsuqIywEyhQ4RQQt93G0na9s6sAeoE/+SQzCOfO1f/9g6VsWWDzZs7hAsl+dLloq5KWpn9mL0Ahq2VLWiJkZQWWxRgRYZzIUa4c8Pzz9PYMRBDbtIkbw8GUD6vAZmP2Y6Bz/chIZiMbiZa+9Fqydi3w5ptcv02Z4t9rNm6koF29unH3r/79jXnfUOnXD5gxI7B11uWXc151xRWahXUxYZj4eO7cOYQVmJh6/p9boI15VlYWfvjhB1x11VUYP348/vzzT0ycOBFvv/02KlSogMTERJQuXRrDhw+H2+3GrFmzMGnSJLz88svFdv1xOp1wOp3a/HIG4/m9gvr9wsO5cDA59qQk2I4dg9Nu1ybeDRtg+/lnoGZNuAMt9SiODh1ge/JJoFkzuLX6jKtX525lhQqcNIZKaiocEycCAJy33qrtufHLL3n/DvV9Lr2UN3QVx1KEX9flddfllaaaJG6fnDgBR9++AADn2bP6CHn5y1+D/ZyaNWPZ3/Hj1vmsAS5ObDYKvTqVk9k2b4b9vffgvuoquIJsAGB/8EHY1qyB87vv9NswyswE5s+H7cABuMeOLfIpId0vtaJOHWaxA8Gdm0eOwF63LnDmDFzlyul6ftuGDoXt55/h+vpr6y5OAmXvXm5iGNHBfd482J99Fu4WLeD+5JPAXlurFnD//fy3mc5/+Lguq1RhZjCfoGNUABwOOH74Ae6ICLiysjhntgJ16lAsbdmSc0N/N1OSk2GvUwfYvRuuevX0/7zDw89vpmSy89QrTzyR929/4z51Cvb69YFateBSMYcPhhIlio3XlPfLELA9/TSQnAz3Pffw2jCClBQ4Zs+Gu2ZNuN54w6+X2O+7D7ZVq+CaPRtuI0uvA8T2yitwN2lCMU+vTf+C1KiRlwDk73ncrx8fgbxGR8xwXQby3oaJjxEREYVERs//IwrsXtjtdtSuXRtDhw4FAMTHx2Pjxo1YunQprrnmGkz5d6cg8t8Tedy4cbjrrruwa9eu/7IjC7Jz506Vv44pSUhIMDoEzQh78UWEnzqFc2XKwLVhg/Ljl5s3D7UnTEBqhw7Y1by5moOWKpU3YdYg5vM4ckTJYRypqahy3XUIS03Fvl27lBzzgsPtRlhKCsJSUpDlRwdLM12X4ceOIfLIEWTUrw9XkFmtkQcPok6dOrDl5GDLtm2KI9SJ5GRd3qb0ihWoNHs2zjZujCNBdlWsO3o0yqxcif1PPYVknUS8kuXKIXb4cJxt0gRnghy76kZGIqpcOezMzUWW1uPfv9jT09Hq34n5hrZt4YyJKfa5ZroulfDll/SYC7aBSpDUPnMG5c6dQ9KiRThWrVpAr41eswZhaWk427QpcnQuOSy9ciXiPv4YGfXq4ZC/pVj/UmfsWJRdvhwHnnwSJz33eJ0ovX8/6m3ciKz0dGzV6bpSQm4uYv/4AyX37EHSPffAXYyIZ7rr0uVCxUceQWbdukjfuNHv7N4Su3ej3qhRSG/VCvsmTdI4yGKoVo1VMYF21v3oI44lWlUyaUDZRYtQctcunLn0UmRo7futkgoVgNmzKXCY+HoueF1GHjiA7Lg4uA3MPgxLSUHNF15A5KFD2PrVV35l9zadORORiYnY2bw50nSIsSjs4eG45L77kNGkCVLXr/edyeh2o0FGBko5HNhaogTOGXieRB46hFKbNuFs8+Y458NiLfzYMTQfPx5uhwMbliyBywgv1gsc090vi8Ew8bFcuXJITU2F0+n8LzsxJSUFERERKFVgERwbG4uqBfwY4uLicPLfG2hkAfW8TJkyiI6OxqlTp4p9//r16yPKSqVfAeB0OpGQkIBmzZoVm/lZENuXXwKrV8Pdrx/Qu7eyWGz33APbpk1wTZ3KEh+r4HLBdfgwolu0QEujdsPMwr/+Fi2NjcK8bN8OR7t2cMfEwOWli7HP69Llou2Bjl3F7fXrw7Z3L5xLlgS/69uy5X++dEEeIXDcbgqG2dnGlN4FiW3bNtj/+QcxkZG4JMjP2x4XB3fZsqjevTuq6zU2tWwZerOYf33GdHROBAC4r7gC7goV0Kxu3SINzr1elwsWwP7003D36QP3vxngumO1BhFTp8JptyOuZk3EBWiJYJ84EbaffoJryhS4L79cowCL4dAhODZuRCkA5QO8ruwOB9w2G6r16oVqes8XatSAs2ZNRDRpgpbx8f6/LjOTvldNmxrjied2w96nD2ypqbhk9OhC5bzFXpcHD8K2YgXcrVoZ5/kYRGM525YtsJ84gdizZ1HmYp9TBktmpt/Z/rZXX4X9m29QuVYtuI3ySHa5gN27gR07aBVlFc6ehW3ECNgSEuD666/zypmLvC7dbth79wbOnoVr3TrjrsucHNj//hu2rCy0jInx7SfrdgNvvgnX6tWoc8MNxjSc8RCox/u6dXBlZqJRiRKG2obYn3sOtnnz4HrjDbh9neP79sF1222wpaaieSi2Gyo4cYJz0rAw35U4e/fSKsiI+6SfBKP7qCYjI8PvxD7DxMfatWsjLCwMO3fuRKN/B6rt27ejbt265zWbASgUbt269bzvJSYmomvXrsjIyMB9992HcePGodm/k5fk5GSkpaUVEizz43A4DPsD6UVAv+PChfRAiItj4w9VbN0KrFkDx9GjwXuzGUG7durF0sRE3ty0Fr2/+oole9ddB3Tpou17qWT5cuCZZ9gk4eOPQzvW0KEUp155JfQO1L6oVQuw2WCLjoYjK8unV06x1+XeveyCWbs2/60H9eoBbjcc585Z6/p87TXg0UdZOvH558Ed48UXuZi5/XaWMOtBt27Ap5/C1rhx8PeffztnOlR4ul4MzJ8Pfz6lIq/LLVuANWtgi4/X//r48EN6hg0apF+XbRXkayIYMI0bs2S8VSv9P+8uXYDZs2Fr2jTwa3PxYiAjA47wcP3jrlgxOBuDrVvpX1W5MjvzGsHNNwMuFxxRUcV+boWuyyVL2FG9Z0/OW63CNdcAdevCli/hQneSkthgKDeXvslWYfNmWjjY7f7Pja6+GoiKgr1HD+PmNidPckyz2YDUVFozWIGYGNogpaTAsW1bkXPo865Lz/rOZoOjfn3jPm+Hg2uHGjXgqFXLvziM7hgdCmY4n7p3B1JSYL/kEt+fd9261BkAGL7aWLaM68Q2bTg2e+Opp9i8asoU4MEHdQkvWIzUtgJ5X8PEx8jISHTv3h0ffPABRo4cieTkZPz0008Y8W/HwJSUFERFRSEyMhJ9+vTB/Pnz8fXXX6Nbt25YsmQJjh07hm7duiEqKgqNGjXCjBkzcP/998Nut+OTTz5By5YtUVOPZhMXCldfTeFRdaOLF17gAl+lkJeSAnz6KSfNN92k7rha06YNzf83bNC2k+ePP1KArFEjdPExO5ueO3qIHJ4uf8ePh36s5ctZeq6HZ06pUjRCD7Xc5OBBftXTB2X+fGsKWDVq8GtqavDH+OgjYP9+4Mor9RMfa9Sg2KkCvf9u2dnAvn000jeiC6cR3HADNwMqVND/vR0ONkXavj3w1157Lb+++GJoYqDevPQSH0ZQsSJw443Bv95qlTRpaXmbXUYxbVrgryldGujaVZ+mbMWRns6Gh6dPA4MH+/eaUqWMjRkA9uxhwzBP0zZ/6NyZ18Y779BT3AiqVgUOHOC/z5xhJ2Zf3Hyz2maAwVCpEucWFSpwXutLLNqwgfecXr2CuzZUYbNRaClXzr9u9JUrM5Ps6FHjm75YaU2Yn3Pn+Pc/duy/SiJL8PDDfFiNjh0pqnfp4rs5a2oqf67Kgk2ALSEhQccWjudz7tw5TJ8+HatWrUJUVBQGDhyI/v8alF9zzTUYMWIEevbsCYBZkR9//DEOHTqEatWqYfjw4Wjyr49Heno6PvvsM6xZswY5OTlo164d7rzzTkQXMdC7XC7k5OSgUaNGF3TZ9YYNG9CyZcsLM7tzwwZ2sNNjxz4zkzfTUD9Hl4uT5rNnKYoVUf6njC+/pM/XVVdxkh4KY8cC773HLnb5zbO14MQJ4PffmUkYqmi6ZAnFvEGD+LmbAJ/XpdtNYT0lhebwVmHECIp4Tz6pX6ZtVhY/r1A8YyZPBnbtAiZMuHjEtFAYNIgbG++8w795ILz6KvDTT1z43nqrJuH5JCenyOYQpr1fHj3KLJ+GDbkI9Benk4vcrCye33oJ6/mZMQNISAAee8yYJiwXG3v2sIQsLo6bKYFg0rJ+016XALByJe91VaqwosUqpKZyY6JVK2DSJN/z2pMn8+6NZ84YO5f680+gSRNjOrOHQiAVCh9/DNx1F8XHP/7QNq4gMfV1GSiLF1MgbtDA+Mqff/4BOnTIE6q9nTN9+nAz47XXjLm/B4PTCZw6Zd25dloaE0OMFteLwQzXZUZGBrZt24bw8PBCFcwFMSzzEWD246hRozBq1KhCP/v+++/P+3/Dhg3x2muvFXmc6Ojo/zImhYuAqCjubgXZIMNvqlcHDh8Gtm3jAjAU7HYOXmlp2qfK33hjaBkc+TlyhDtyegj1FSuq26nu3l3NcfTEZqPIEIjQYAYWL+Y1Ukw3YU1Q4YupZ7z52buXJY+NG9NiIBBmz+YC5Zpr9C+bq1uXY+7Zs4G/dvVqLh59lbdowcqVtKCoXBlYu1b/9w+WypWD8xhyu4EffuA1aVRW26RJFD779eNC2h/MYCNw8CAtS+Li/N+4mzKFr7n9dpYxG8G8ecCYMdwgCFR8NFp4dLu58WglkbpZM47dzZszI9zXgjQ5mZn2rVpRODCK0qW5wRvI85cto2+h0Zu4gWxsHj7Mjcny5bWLx18CGdOGDGFTIKt0UDcjTic3YtauBR56yLuoeOut3DxYuvQ/b3vDaNGCGb4tWjCzurjmeOnptJtwuYzNji2I2821YnFz861bOV62aAH401THbHhpVigEjvm2OwVjSE5mlp9bcSLs0aMcKNesUXfM+vWBWbOA6dPVHbMoPIKbijJggINt6dLGT/YD4bPPWGp5yy1GR2JufvqJwulHHxkdSWDs2UNBKBRRaNo0+tNpaSVwIfHYYzSf/+mnwF+7di2waBEXg3rzwgvcPHn00cBfO2ECM7Kvukp9XL4oX56bKDt2BHZ/O3sW+OILtfcuPQgLowg2dqxx2Rw330xvpEqV/H/NhAnc8HvzTe3i8sWsWSx7fP99/1+zYAHw9dfM/jaKtm0p8rZvb1wMwZCRQYG9UiWWMPvC5VI/Rw2GmBjeO3/4wb9MmDVrgMcfB4pItDA1EREU4YcPNzqSwHjmGWaQFZOwYlpiY+m5/2/Fn6G4XDxvP/iAAntxuN0U1EePZnasGbj6as5Tduwo/jkZGdyci4nR3hfeHyIjKZr/8ot3oSsykmLptGnaVtAFwmuvMWni5ZeLf46nb0e5cuYSHj0VZ4KuGJr5KJiI5s25QFu3jruzqpgzhyV6gwfz31Zi4UKKhVbc8cjOZop7qN25SpRgGbRebNtGYaVVK+4AB8PevZx01K+vX/nytm3MSnM4WDYTDFOmcANg6FD9Mpbsdl6XkZHBl991725Mpul77zGbbuRI+rcEwokTnACVL6//RKh5c57jwWRA33UXO08b4eMXSrZp48Z8GEF8PDPT6tUL7G+9dSszI4xsyLFyJR9du7Ikyyo8+2zgr9m6lYsvI8Wl1q05lgRS6TBunHFjoIcuXQIr0zx5kpk+zZvzvmXUhmhUFO89djszZX15g//xB++PAwZwY9QqlCnDphbBzmlU43TyHAhkc8BoTp4EZs5kMoA3kcPzXMA/v0KtSU9nqXtCAgVrFVUbemCzAZdfzk2B9u2LXxfu2cMNmGXLgDfe0DXEInE4KD7m5Hj3fI+Koje8SW0niiU8nJ2xA+2OrSVRUTxPvFWW3HADhfXkZN3C8klCAmMKD8/zlC3ITTdxvHz6aaBpU33ju4AR8VEg6en8qrq0olo1LjrNMukKBJUxL1vGJjCdOmnvebZjBxdPsbEUIK3EqFEUfT/7DBg2LLhjzJ1LA+ShQ5ltpQe9etHXrm3b4I/x7rsUpTp31k98rFaNnXRr1jRHRkkg/PYbPQg7dw5cfHz9df69Hn6Y/9aTp5/mIxgaNeJD8J/w8OCEO5eLAo2R5aCffsps6mee8f93WLaMX1u08K8xg1n44AOWDhs5V+jbl49AMFp4DIaEBG6YZWUZv/BetIjlhv749yYkMEslI0P7uPzFH/GiY0dmx5qBZcvymqxt3Oj9uZ98kte4MBR/ZRVkZfF+7XBwc8NbPD/9xCw8M/izlSpFUebkSXbtLm6OePAgO5F36BDaPFIV+cXH3Nzin1ehAisEjh0zT7n47Nn+P9fo8a8onE7jPSgD4ZprOMb5ashStqy5PFtr1mR1pt1OUbSgTUNuLtcYGRnBbagKxSLio0BSUlhmptrb7+qr1XfuGjuWN5fx45nqbwVWr2am1unT2ouPnsVyejo9OILtnpyeTu+uKlWYvapHhlizZvyMQjkPY2K48A7VpzMQ2rYNfcJ42236N4gIDw+tFGzPHmaaNmiQ14FaL265hcJjME1uPKK8Ud07rcq4cRQApk/3/++9fz/Hv6ZNrSWcdujA8iYjuewylroHsuP+1FPM6Jg1y9jOny4X/bT8vcZiY43vBmx1XC7e830JRa1bA/Pnm0PEC+R+N2IEN/rMIBisXg3ccQfFpVWrjI7Gf2rX5t/9wAEursOKWQZmZQH33EMh5PBhCsRGUrUq58716rGyx9c5bpaNF5uNIm6lSpzfFsfixaziuOwyNkw0A9984/s5Zcsa31X8QsHT6XrPHv67KAHynXfYeKlLF3OI60Dw/tRGU7o0G/00blz8mnPePD5Hz/XkRYCIjwKx261TXpyUxNILrTO1Vq8G/vc/CitDh4Z2rE6duCj0NvlQRdmyLCstVy60SfrBg8BLL/F4I0eqis47kyeHfoy77+bDajz1lNERBM7339PD8JZbgM8/1/e9r702+Nd++CEwdSoXVlbhzBmKYfXqGSfi/e9/LI/dts1/8fH339nl+sor+XojSEig2FKrFssfrcIttwTut1ujBn9PI4XezExugqWnU+iPjTUulmDxJ/tkxw5mTDRpYrzY8frr9M28/35mdXujTBnjmuOEQokStJ0wA7GxzGSLjPQu4jmdFPK0bpDoL9WqAdu3U/T1dn6fOUO7pAMHuAFtNDYby66tyIABvp9ToQIbdAVaxSEUz9mzHDMKnuduN8WkGjVYZWWG8xvgObBlC+Pevp33lfwcO8ZkAZuNCUNmER998c8/tJXq25dJFmbCW9JIWBjQowcfglJMsH0oCAEydSrLRW64Qdv3+ecf4LnngG+/Df1YnTsDzz+vz8LXZuNNLNTsgKgo3uiCLX++2DhxguU1ZsgmCYQTJ4AVK/IMoQOhVCnuGlpxV7BECWMWhG43FyN161Lg95cNG4CBA9VnkgfCo49SuC04KfZGmTLcfDGylOzPPymS6y2QG8EXX7BJmErv5kApWZKbVuHhjMUXa9fStP7PPzUPzSeTJjGLw5eABzADuEsXlsUbTXQ0xd5gxnEjSUvj3GjYMGtZf8THs0x21y7vIt7GjdzYN4uoZLNxQ92XsF6pEue+//xjrgYRvpg0iZl4RmetB8pVV7HZSLCWLFqSm1u0f6LLRTuB3bvNd+1eeikz2zZvLvyzAweAnTt5jpihI7oHh4NNrHbtKtoj++xZ4LrrgN69jd/sKsjmzVwvf/hh4Z8tWUILrJ9/1jsqwaRI5qPA0qjXX2fnrGA6mXrj3DkulpOTOdCrWOxXrMiH1rRqxYwdXyboFyq1atEPUPCPVq14Lf3zT+DnzNmznHgYYUb+1lvAiy8yY2batMBeO2IEH0bgdjOrav9+oE0bY2IIBpuNE989ezhp9zeD0OlkuaSeZfkFCWbX+oYbtN8o8kWbNixB9res1+WiH1D16vT80eN+4w2PN59VMh0A4K+/KGD44wP266/M/B42LDgbBdUcO+afiFeyJDPJzGBEf8019Cj11WTD7eYCsXFjCmLFZezpRWQkMHEiBY4XXih+PDxwgB6o7dpRqDEaux3o39/387Zt42dutGfihUJWFq1eimtg9vPPLIP352+jF04nParXreMmmFm8Ef3hqqtYEv7nn4U3tHbtYlVYyZJAaqrxY0l+IiJ4H9+4kTZM+alWjX+LPXuCt6XSissvL/5n8fH+lcIbwYYNzLzv1Klw5VmfPrRKCGTTWi8yMrjOXb8+r2moh48+YgVJ+/bWumYtgIlGCsEwDhxgSnR8vHrxMSKCN66cHAqQZik98YfOndV5UCUmMhNEr9//hx+429SvX+AG+kayfz8wfDjPlxUrAn+900nT4ypVgO++03d3sGZNTnbS0gJ/7fTpwEMPsZtxUTuHWlK3Ln2gzLaT6ouMDGb4AoGVdm7fzkyb1q1pYG8EU6cGXkLYs6f3boJC8bRrRw9Efzl8mI9jx4wvGb7ySi5c58+31lgeSOOYxo0pUJuhccstt3AB6E829wsv8GGGrB9/N2UPHuSmanh4XqNBI4mIAB55hBlI3gS6v/7KW9yaQXz0l5tvZqbSmTNGR5LH3r3A++/zvH3ttaKfk51tvs2OffsorkdGUuwqKntz4kRuAJthE8OD3c7NrzNnmIxRsDHHuXN8jhkFjqws2misW1dYfExLozBTqpS5hEeADRzLlCm6pDosjL+LkdUBFxpdunDzsKgu3C1bmscuoyCRkUy+SE8/3xotJSVPRD1xIm+tISjBZKOFYAiVKwOPP66N56PNxjKwUqXUpLe73RRKy5VjCbNVdpPbtmVXrfXr9RmE//iDWWwxMcEvWDMzKZDoWXJTogRFU7vdu49ScXgyVnbsYBmanixfHnype2IivxohdNx+Ox9Wo1QpZlbZ7fSA9fezS0jgDuf+/caJj336GPO+oeJ0cgGYmEhj/AuVuDju5CcmGr+oiorifW/XLt9j+TPPsNPr2LHm81byxuDBfJiBGjUCb55lpbLUzEwK2k6necSll17y/Zzq1bkxWb++9vH4y9GjzLTLzWXlQHFUqsSHWUhNpehYtiztBQqevy4XPVurVAEWLDC+2YyHGjUoFkRFAUeOFN3M6vLLvWePGYHNBgwZQkG3KMH022+58XzrrfpvPvvi9de5zirqumvbFvj7b3NsvhTESs3t8pOby+zGNWs4LnoyM91uVkjpva7xl9q16Z9pNRwOrgOio88XGM+cAQYNEuFRI0R8FJjx6M/kL1hU+hxmZDBDDGCZkR5kZFAUC1ZYcrl40wDyOlFrTd++FB5DySQZNowT6/fe46RfDy65hBlKwU52Y2OBRYuAkyd9exqpJhSPzddeA5580pyTuOI4dozZeHXqsDTViAX4wYP/b+++w6Oqsz+OfyaVTgJSApEuTRBUuoKIKAoKbATr2gErYlnXvgrr2hviKm0t+LOxGMVV0bWxYgG7IkgnGEITSGghbTK/P47pbQKZuXcy79fzzGNyZ+KchLkz9557vudU/wS6Z0874eKAovrS0qzyJCrKkhhVJeY2bbJKpZ49bWmt00magwct6VLVAXx0tC3VKr1cywmPPWbvwf5UtX3/vS0zO3gw8HFVZccOGyC2c6f7Tqhrq08/tWTR0KEVX+Do2tW5wU+H44QT3FXNJlnbjEmTrMq3suSj23TvLl1zjV0Iz8srW3G3caOdfGdnuytpGhlpFw2POML5z5Lqeu65iu/7+Wf/ptQ7wZ/qwFD6t8jPt2r1Y4+1oVtuqzaNjJSuv95WCp5/flELpw0bLAF87LE2DDVU/ubr19sxQO/e7lviXuDee8tua9fOVhAiIEg+IrTk5toyloyMwC9h9vmswjIjw5bgHWpCLCLCDuT27w/esuvRow9/MMWWLXZAFMwp6AXLUw5V3bqhOZnM47HXWijZuNGqTPftc+5A6FAqd7p2dX5Azr59Vim7Z48dYFbF57OlWi1bWiW5UyeEiYn2Om3d2pa6V3UxZc0aaetWq7Bx+mD56qttqeFjjxVdwAoF7dr5/9gZM2xJbellfU7weKQHH7T/Tp9u1Urlyc62E0I3nXj/73/Sl1/aRbzjjiv/MS+9ZL/X+ec7V0Fd2jvvSI8/bhc7Q626OiPDTlRDqX/vMcdYlV2vXuVPR9+61aqRjz9euuoqZ2IsT0yMLUutSIcOdvy3fr3zld+lVXYR5quv7N+gZ093vZ9U5cEH7X072BfMD4fPZzenP9cr88or9l5+/fVF/QbXrpXuuaeoT6XbeDy2aiE31wbmFPjpJ/ucjIx0999850573ytYvjxnjvTQQ3aRZtYsZ2ODa7jsUwWOOHjQ3sxiYwPzprZhg93at7cqqcMRF2cn38Hg8dgHVEaGVXEcztITjye4Sbya8Mkntqwo1JJiTlmxwiYtNmxoSY5QctVV1k9w7lz/q726d5f++193VFmFmtRU61vWqJE1bK/qfff3322a4IoVzvbmjIiwg0t/PydOOMGWZblhAnxBpWtKStWPfeklq4gYPjy0KmTbt7ebGzRrZknedu3Kn5Ra4MMP7ULZGWfYtFc3mD3bTlw9noqTj999Z7chQ4IbW2VOOcUSj5VdgMvPP7wq/UDYvNmW0EZFWfylLyrl5NjFW7cdizRqZJ+BFfn+e/tM/eordyUfq+LxWOuJhASnI6meu+6y49a5c6UrrnA6mvJlZNjrpvg+GBFx+OdGgbRwofVgnzixKM5Vq+z9ZsgQWzbuRvPmWb/kY48tSj56PNZmyOt1X2K9wGOPld2WlGQXBHbuDH48/vroI7sY0727HatKliw94gjrDepm+/fbUve+fe1CaVZWaF3ACDEuOwKBIx56yHay664LzP///vvtDem11wLz/w+kZcvs6phbm+VWJienqJfgoYiNtSEqwU6arl9vfcuWL6/+zy5dakvKDuf3PlQHD9oJ69tvV+/nMjNtCdSDD9oSKCf8+KN98K5b5//PNGpk+/XhVtgeju++sz5Jt9zi/8/8/LNV7Tm5xL19e6uaOeUUq/yqSuPGVin56qvOTEQvrjoXqOrVs4NONwwSmTLFkrjTp1f92Lvusoq21asDH1dVfD6L+Zpr3DW0wh+PPSZNnlz5Mvd16+x3LF7l4bRTT7XBM5VN57zpJik52d5/3GLkSLvwNXZs+ffn5loC7/jjbVmfW7Rubf/+CQlWNVPasmXWM3zgwODHdjg6dJDuvDN4bWuqw+ezpG+oDTHbvdveC08/vexnePPmdnPjIBGfzy7sxsfbioBQ8tRT1vtxyZLCTZ7vv7eijC1bHAysCuedZ/MM+vQp2ta5s/T885aYDDUJCUUVhW5UEFt+vp1/SjbMZccO9/egPuYYu2i3bJlVxzZqJA0eHFqtsEKIS9P+CKqC0vNANbLt0MEO4kNtmq5UfkPr6lqyxJJSAwdaH8Vg2L7dlmhGRFTc5NqtZsywk+2//tUS49UxfboluZ1YWtmpk/USbNu2ej+Xmmo93Ro2lG69NTCxVeWee+zEtH9/Z57/UGVkWCV0ly4VT+0sLi/PKpm83sNrpXC46ta1ZTT+io0tf4og/OdvBaPPZ8mnVavsdeW0guXL27ZZxUZFFQQ//2yVVn36SD16BDXEwzJlirXacFMFtT9DuA5lMI3T1q2zBPaaNc5PcS/O47EkRkVtadavt//WxNDCQPB6LSlWeklwt27WX86N/vc/O9nu0KHo71vglluswu3Pf3bfgIt69awy2eu1i8yJiUX3vfqqe5MFHk/R63vFiqLWL598Yu0SRow49OGQgXb22fZZWKxdjS8pybYVJJncKBQHKRbw+WyVRkKC8xec/dWihU2Jjosrud3jcW+VaYG+fe38ICPDzp/z8tzfViCEufzVgKB45BFLPgRqKc4dd9itJjz9tDRtmlUblFea7kbffGPVCHv2BC/5eMQR9u8ZGWkVDtUddFOQEOvUSbr88sDEWJFu3awy41D62rVta1WqnTrVeFhViourXgVegQYNrNIqL8+5D7ozzqj+z7z3ni1N7du37MFGsPTsacOy/J2A+vvv9rravTv0lpS5xZdf2tXsI4+sur3AzJn23nPaae47ia2Ix2PL9txk4kQ72a4sgbpwofWXu+yyyocbBJPPZ0nTXbsqToh6PMEbxBYOfD47eYqNLZtg7NLFqjpSU9239LqyftiXXmrLDt1Y+fvxx1b93727HeuFip497fiwXj2rvi8YBrFjh1W5eTyWfHSbOnXsonSrVuVXS7s5WfD88/YeXjyJvmiRDebKznZv8vGaa4q+9nrtv3Xrht7Faq/XkmOh0Erl+OOlH36wIWItW1ov35NOspkHbubUucDhmjev5GTxE06w1woCguQj7AAkVKoSt2+3BII/SxVrwhdfWE+qXr2kP/3p0P4fAwdKd98d3GqUyEj7O8XHH9rB2K+/WlKnZ8/gJx+vvNJuh+LBB+0WSlq3lv7+d6ejqL4bb7QKmk8+cW7IT/PmtqzGXwkJVi2Rne2+k+/KvP++HTj36+ff1ONAysqyxPNRR1X+uNxca+Xh9Vqyww3JxzlzbJnhTTf5n7B2g2nTqn5MmzbWo9JNJ4Qffmgn1MV7QIWSffvsAkvpypMNG6wH2nHHua/K9M9/tpUWM2aUbaUTEWEX5py4OHe4GjVy19L8Am3aWOuUDRtK9tPMzrbPx65d3TdRV7IE2IEDZSfQ+nz2mbp9uzves8vjlgFP1VVeJf2pp1r1YKgNiAoVXq+tYjjiCLsQ1ru3nc/98IO7E9Xt21uf702b7ILRnDn2HuP25GNx118vff21tZ446yyno6lc8fdBjyc0VzaEEJKPCC033SSdc07wDoo+/1yaOtX6VRxO8tGJXkWH05w9IcF6dTmd6Ag1u3bZFOgWLWpmyX6wZGbawVhGhg1C8UePHraUwi0DLqqj9AmXE1591SrOTzrJDiwrc889dhC3YIEtgXJSr142tbCqieEHDljPpU2brErFDV580S4onXxyxcnHvDz3LxEqzyWXuK+vUpcuRcmY8gadbNsm3Xuv9VsqXl3jBmecYUn///xHOvPMkvd9+KENEDnjDEvEu0m7dnbyVF7vRDfbskW6/XYbqOCWwUP+6NjRkhudOpV8ff/0k10IOPJI6bffnIuvMuV9DrZoYReeQ80559hnzUMPuaPHsL9OOy00Eo8FPULr1VPMli3yvPeeVYcNG+Z0ZJUbP156803rW1lQYd+kibsTj5L0zDN2ESk21tqp3HZb1Rd83WDbNlsBtmmTVar//LNzveyry+u1Nmlbt9o58ODBodWyLISE4BE2atz06bYM8aKLAnNF/Ndfra9TgwbWoP1wxMcHt1dR3752knHCCcF7Tjfo2dM+rFE9N99sCY7777cTKX/s2GEVHU72ddm40XoKNm5sCUh/vPFGQEPyW0aG9aw64ojq99t0ksdjV7T9aS9wzDFWHeGGHoRNm0qTJlX9uLg468fpJn/+syUeu3Wr+DGXXWYTbB991F3DRHJzrYK0QwenI/FfmzaWhK7ove3nn4sS2W5LPhYcZ5TuhyfZyetJJ7lzAMott1ilSb16Ze+7/36rtP/Tn9xXRVi3btEQiD17ii4wp6ZaW5I+faQbbnAsvApFRJT/vrxtm/2Nq7pIg+rLz7eq0l9/LSoK+PxzSxqUnpTuNjNn2mDEadNCq7Lq7LOlN9+UZ/ZsNdiyRRH33mvJGbcnH3v1ss/zvXutoGLECHcN26pI8ePC446zWyho2NCSpvn51gZm9Ghp0CCno6pacrKt8ive2iMx0fIjSUnOxVVLkXyE9bf65Rc7mA5E8tHrtUoBtzYLr8ywYYf/4bp5s52IB3sJy3vvWeXG0KGh9ebp9drywc2bbfKYvxWcP/xgE2qPO84+/JzQtq1dMavOVdXzzrO+Lq+/blfvndC2rVXMtGtXsv9TKLj5ZutxN3WqHexU5p57bOnKNdc4nzgYNsyWrPtzNbuqykj456qrqn7M6tV2QaCyHnTBtnmz7ZuRkZbMK12ZmZ9v7zluq+bweCq/qHLkkdYP2m2JMMmGhz39dPmfP+PH282NKuq5deCAJfF8PqvYdNvfPD7e+nh36FAygfTDD9LLL9uyfTcmHysyerRdGCsY6OhGv/5qiWqpqDBg3Tp7r3Fz9ffevUUXkHbtsn108WJ7rfTu7WRkVZs711p/nHmmvZ/n5BRVK7tZx44W75YtymnZUvnnn68It/+tJbsYc9ddRRVscXGh05cwFCvxPvjAPlsyMoraxbzwgruTeMnJ0rhxZYdVpaXZ9gUL3Bt7iHLxpwuC5s9/thLpQFUNtW1r1WA1sYT3+eftQ/rMM0OjabBkfdq2bpW+/daaCAfLl19a3yevt/pvnPv328m3EwdEkZHS8uV2UJmW5n/ycdMmSxw4eWBx772WBKuO33+3/zo5AKVBA6t+DEUdOhRNdq/Ke+/ZfjhuXODjqkrz5qE7aGPrVttHExKsSro8Xq/7D5TL89FHVlXTsaPTkRRp1cr6xkVG2t++dEuHDz+0ZNioUbacP1R062bDi9yo+BTd2iAry3pA/vabe993brqp6OuCwRZdu9prxM0Jg9Wr7QJY3bp2DFDA43F3P/XoaFuSGhtrSyMLqutjYuyCh1sLBuLirO1Lgwa2TL9JE2ujEQp9fC+7zM5fune34/OHHrKKPLevNLrjDmnaNPliYrT/xx/lmzAhND7fy6sADwXJydKECSWHnri9Ei8Uk3her63MLB2zVDTt+oYbpDFjQuP1HiJIPkK69dbA/v8bNqy5Kc933GHLWb7/PrjJxwMH7EOsusk4n8/66UmHNr35cJx8sr2xnnhi9X/21FPtb/zWW4c2CflwzZtnB5bVWWJ40klWSebkFeRDee6ff7YDDLc2dy/PE09I//qXdMUVNnjGSXfcUVS9UZW//U1auTJ0lrC41eOP27Lk66+3g+HyjBxpf+tZs+xrt8jOturXrl3L318bNbIlnm4SESGlpFjSqLyYV62y4Sg5OUEPrUqffWYn2Z07uzfRWB1urTItbvZsm8J8/fVFLWOaNnV/gqM8nTvbe7yb7dhhlbJt2pRMPrpdhw72Wd6rl32/caMlUOvXP7ye4cHw88/u3gcrcu21RV/v3WsJYLcNrSpPQRuKgosCocTrteq7556zJcAPPujuRBJJvOBZssQutFTE57PWH0uWhFYvWZcLoXGfgCwRNmKEVToFQ1aWHYg1aHBoy2c8His/37cv+EMXTjnFGof7O0CkuC1b7ETWqQPQkSOlIUOqt/QxPt4SrqH2AeHx2N/Z7b2Kivv1V1sGV7w/ilOqcwJy1ll2scUtw4C++kr65z+tirAiDz1kVXiPPhq8uKpy9NFWuVHZBaDVq+2gzk3LO3Ny7L28e3dLGISSFi0qfq1fdZXtj/5MxQ62XbvsZOmDD0pu9/nsfcSNCdMCTz9tF1hSU4u2LVli79fnnutcXFX56CNp/nzrLRdKcnJsSWooDZyRigYm3XGHva5/+82ORQJ9Yf9wRURYQuDkk22Z9dFH23Gu2ycBSyXjmzfPluaH2nv6M8/YucGf/+x0JP7xeqVFi9R04UJb5h4KicjkZLtoN2GCrQZ79FFb5n648wcCpaoknmT7rNv+9tVJ4rmJv4PZQm2Am8tR+Rju8vPtgC/Qwy5WrLCKxd69D28px3PP1VhIfqlTp2g5544dh76EJpSq2iRbdrhtW/CrNUNdXp5NnP3tN1vi27Ch0xH578UX7WT7zDOtN2Jl7r7blnmGUsN0N3rySUsSPPZYxcuXV62ySr2srKCGVqlLL7VbZb791gbqHHNMMCLyT0yMLV0qaOlQ+v3tf/+zadgnnRRaQ8ZiYy2h6kb9+tnru/Tr4PffLebYWLuI4cY+s7Nn24WBP/2p6ILFihV2QfHAAUdDq9SFF9rf/dRTi7b9/rtdLHBzUmnVKqs6btxY2rlTnpwc6euv7bXjph6spTVubBeRCvzwgyVn0tPt4lEoiYgI/oXywzVtmg2G+vBD6xfudgcP2jC2yEirPh082OmIqpacLE2cqMjdu9VOkv7+d5YBB0KoVuKFahLP33ZXTrbFqoVIPoa7bdts+mG9etbnL1AHphddZAdk773nzDLew7FihVU6uPngtyLZ2dL27XbiVJ1/29hYZycHp6VZBUSjRv5/wL79tl29HzgwuBPRi4uKsqqNPXvsAKGqhMDnn9twnBNOsBNGJ+3ZYwkjf/7djzzSPdWDUlHl17x5Uvv25T9m82bbFzp2dE//sMGDbR9t167ixzz4oCX6Qq0H3RFHuLMv7w8/WLKgvPfD//zHEmVTprgv+bh2rS1fjoqyZe+honXrkr38Cvz2m12Ua9HCnYlHyaoe09NLDuK74gprZVJeZYpbjBlTdluvXpYw/eIL9y7z7NrVTvK6dpX27VPd9esVedFFVrm0fbvT0fmvTx/rTx4KqxkyMy3Bu3u3+xIxlTlwwC4K/PyzrWho0cL9w2YkS4idd56Um1u0jSRezQvVZcAk8YJr8GDb/9LSyn+teDx2fyhcIAghJB/DXcFS4tjYwF4R79zZKizd9Cbvr8Op7lqyxJaDDBxoFXHBlJ1dVNG6e7dzCblD8f77tkzijDP8Tz7eeKNViC1Zcmh9LmvKE09YMt+fD9mlS6Vnn7XEn9PJx1GjLPHYtauzcRyKJUusv+C6dRUnH199VfrrX6ULLrB90g2uu85ulWnRggrkmlRZ4rl/f7tQNmRI0MLx2759lnxs1qxk8nHPHumRR2x4ywUXuLuyrbg+fez4o3hDfbeZMqXstthYd1Xz+mPPHqt8zMtz9qJiVWJirOWLJHm9ikpPl69FC3mOPtrZuPzh81ns6emW3K2qMtwtfvnFll03bWqTmLt3t76Vbl+tU6+eXUjaudOO0S+80P3HuCTxgidUKwhJ4gVXZKQl/seNsxiLx15wLPXkk+56bdcC9HwMd5072xKiX34J7PO89po9x2mnHfr/4/337Qq4GybV+uvbb23gwvvvB/+5Y2PtYCwmpmiisj9+/lm6/Xb7N3NKp052ctqli/8/c9xx0rHHOr8U+LLLrB+YPwfCgwZJd91VfqVKsHXsaHFU9TdPT7eTlE8/DU5c/rj3Xnu9VpUUaNnSXVOMQ9mUKZbw+uijsvf997/WW+nbb4Mf1+EYP96qZ912AijZfnnLLVYJm59ftH3lShvkcttt7k08ZmRYlXfp3qYF/W5R89LT7W+enm6VvgcO2GslhFqB7B00SPlpadI77zgdStWSk+3k+oornI6kenr0sKW/zZpJixZZH8K6dZ2Oqmpvvln09d/+ZglUevnVPHr5BVdBEq+iz3KPx1YduTWJJ5WN3e1JvKQkS/y3bl1ye2KiOy8I1AJUPoa7iAg7MD3UXobBtGOHJdH27Qvu8376qfXv6d+/+lNbBw60AyOnrtxv3GhLl6tzUvrtt3aCe8YZtjzECSedJH3zTfV+5t//DkwsgTRokN1CycqV0sSJdqC/caPT0Zjx46t+zC232M2NyyW9XnsvLr2fbt5sJ1lHHy0NG+ZMbBX57Tfr0fbrr2X7bC1YIM2ZY+99bpsc/dtv1octK8smtoeK+vVtom5pjRpJkya5u1Lpscek++6z943Zs52Opnqysmx4Us+elkR98kn72p/3HCcNGyb9+KP01lt2USkmxi4WhKJQSIb16GEn1gcO2Ht2r16W1HO7evWsx/c771jLmIgQqEkJxQrCUK3EC9UkXqhWEIZyJV5BEm/KlJKv9cREi9lt+2RxSUn2Oblkib2WExIswevGv3MtQPIRoeNPf7LKtmC/GXz8sVWWXHdd9ZOPAwbYzSmHklTu2lW6/vrQXH7rBvv22cmqxyMdf7zT0VTP119bb7lTT7Uq4/LExFhiOlSXArupOsznsz5Vq1bZrfSS8W++sX2xXz9p2TJHQqzQX/9qE17L67M1cKAtqXXyva8i+flW3RMdXTIRlpVl/x5uTuKV5+ijrbrezY4+2irSi38ejR9vB/h/+5s7e4NKdlGgSRMbELFhg5SSYoMWOnZ0f/KxRw8brJSZ6XQk1fPLL9KVVyrC4ymqpAkFRx1ly9uff95OZJs2tT6Vbj95TU4umyx491339iAM1WXAJPGCK1SXAUsk8ZwSGemuxH8tRvIx3H3zjQ2BOeYYS+4FynvvWS+8fv0skXcoGjaseCJsIA0aJF19tTv7gAVCKFbjucnChdY3btgwS1xXZt06O6AI9LR5f02aJP30U+WDofr2tfvdJCvLKjLT06VTTnE6Gv95PNabNSfHpnWWTj7Gx9v7shsvBAwcWPF9l11mNzdq08baShx1lPXAi/rjMOjDD+1vPWKEM20y/OH1WgIsN9edr4mKnHdeySr63bvt5Eo69OOBYIiMtBYgqanWzy8+3noRN23qdGRVe+GFohO+22+31/mECe7u+SjZcd6XX8ojqeuf/yzPSSdZX2Q3XTQqz1tvlUwW7NplqwPcmsSTqCAMJpJ4wRXKFYQSSTzUaiQfw91XX1m/tHPOCWzycedO6w0WCks6Shs5svoVjwVSU23AQYMGzhw8f/KJLQHq0yf4A28O10UX2etz3ryqk6H/+pcNXTj3XGnq1ODEV5G2baVWraqu5tm/3xIgklVMNGoU+NiqMmCAvV7dOn22ImvWWJVp06b2XlPa5s3S+edbwmbOnODHV5nXX7e/eXnTrIcO5SCupkVESPffX/T9Hz22PAUtBNw8tGDmTKvAHzPGkh1S0TAxtydniouOlp57zj4f3d6D8PPPLcaCv6/b3j8qUnCS6vMVDTU75xxnY/JHmzbSyy8rf8kS1Z85U779+61a2c0n3aGYxKOCMLhI4gVfKFcQSiTxUGuRfAx3PXpYVd9xxwX2eQYPtiTS4fTAWbjQKpuGDrUryqFg4EA72PjmG2d6n/34o/T001Z14m/ysSAR5vTJbGqqVYNt2lR18nH9elvqvHt3cGKrzODB9m9ele3brd9SdLQ7Eo+SJTdCUbt2tky8QwerIoyJKXn/2rWWRNi+3ZHwKtWrl9MRHBqv13rhrlsnXX65vY4lq+T0+dxTzesn3/XX24TagwedDqViXbqU/LtmZ9ugiLg4S8CHQkWeZMk8t1bGluaW9+ZDlZcnTZtmw346d3Y6mqq9+aZ0662K+CNZ4Nm82d0VhKGaxKOCMLhI4jkjlCsIgVqK5GO4GzYsOIMM2rcvu6Swuh57zD5A5s8PfvLR57NG4tXpB1bwM5Jz/fEGDbIlV337+v8zPXpYkubrr8vv5xYsDzxgJ07+DOuZPNkmqTdrFvi4akrHjlb9uHev05FUT+/e9u/y2mv2WnGDRo0qTywefbTFW3xKcCjwet17kOzxSGeeaUveTznFlqdK0ttvWwXy2LHunTyam2vDknJySg7hiI93d+XjySfbe0bBayIlxT5n8vLcPzX60UelV16xHqaXXup0NNXn89nFrVBJ8Ep2Yfnjj6Urr5QuvLCoxYBbhWIFYagm8aggDL5akMTzLl6sTUuXqu2AAYocOtS9xyfFUUEIuIrLj0SAYgYNsomfh5vErK6dO20pUFaWnaz6ewDv8Vil5v79VuHmhOoOvMnPtyRObq7zibzKesqVlpDgvivd/vB4QmPSfAGv13or5uaGVkVQ8+aWEHOjnTttUntmpnTzzUXbs7PttdGmjVVOu+11EhFhCX+v15JfBTZssJNCNy+n/b//s2rN4cPd29+xPKVP9Lp0sc+XzZudr1SvyrZt0g8/2K1rV2tL0b69+09e9+6VbrvNKqeXL7eWGps2hUYi77nn7JjlL3+xbYmJVBDWtFBN4lFB6IxQrsT7I4mXHhentr17h0bMAFyn2g34vvnmm3K35+bm6pVXXjnsgBBkf/S7Crj8fDvp+Oijkieq1fHgg9KiRcFfvhwfXzQJtbx+clVp0CB0el1GRNjJ7G+/SS1bOh1N6LrnHjug/PBDpyOpng0brEq2oqXAHo9NI/3gA6l16+DGVlvt3GlTo++9t+SJVEqKJSC3bnVvonfhQumdd0oOP/nrXy3R5OZBIp07S3XrFi4Vj9y3T56JE6WHHy4/+eFm9eqFxnLaiy6yPpU332y9B486yn0T3MtTr540d64lHiX7PA+FxOO4cZZ4LK6ggtCNFcnVqSB0k1BN4hVUEFZ00cLjkY480t0VhKWPQRIT3VkdW1pBJd7559t/SeIBCCPVzog8/vjjmj59uvbt21e47ZdfftGNN96oTz/9tEaDQxCMGWM9pP7v/wL7PD6fDYQ49VR39OWrjshIW6K3f39oJuSysy2R4W/SNybGDjqdPiBKT7clnG+8UfnjfD4bAvDee2VPtpyyYoVVyqxaVfFjHn/ckk5LlwYvrqo0aiR9+63088/2uiktIsISHaed5vzro7R//9sm0t97b9n7Pv7YLn5kZQU9rCq1by+ddZZNoi3++j3qKDvZ/vhj91e1FefxWJuJ8gbouMXAgfZ+/sfU9jopKYp4/nmrqHH73/qVV6RRo0Jn8EmBXr3seKNlS1u6XKdOySXvbhUVZS1A7rjD+if/7W/Bu2h7KKqqIJSsgtBtv0OoVhCGahKvoIJQKht7qFQQpqRIn35q74mffmrH6W5PPAJAmKv25dtHHnlEM2fO1A033KBLLrlEy5cv12effaaRI0fqnFCYpIeS9u61JEOghwNERlp1TESEuxv6V6Rt2+r/zJIlltQdONC5Hlc+n/UCy8y0wRAdOzoTx6FYvdpOVtu0kc4+u+LH7d4tTZpkX7vltXXttdL48VK/fhU/ZuFC6bPPLGFWnaXxgdS0qcXVpo37q3tK273b9rnyqgTPO88qDH/4wdk+puWJjbUke2kREXZS6+YkXoGCZZGholQlem6TJsq/+25FlB5U5Ebr11vStHlzO9mOjbXEdahUIsfE2H7o5n6mxSUnWxKmeFXebbe5d/lyqPYgDNUKwlBeBhzKPQglevkBQAiq9tllYmKi7rvvPk2fPl1PPfWUIiMjdfvtt6u3207o4J933pEyMoLTrH7lykP/2XXrLInXvr0NQgkF330nzZ5t06OdSj56PFZpsnmztGtX1cnHxYutB9oJJ1g1lpPatLEl9lX1+MzKslj373fPhN2TT676MddcY4nHQE+arw6PRxo9uuL7Fy+25MfAgVL37kELyy+nniq9+mrZuHJyrIowIiL4/WJru19+scRuRIRVy+7ZYwOuOne2E9oQSUjmtG4t36hR7kwQlHbWWZZ47NNHOukkG2rm1n6mpX33nVUot2olHXOM+3udheIAlFCvIGSQSHCFcg9CAEDIqXbycdu2bXrhhRf0888/65xzzlFKSooeeeQRjR8/XmeddZYi+cAKLY0aubefWHG//26VS07F+sEH0hdf2MneKaf49zMDB9oSUKeXlv34o/Wp8icR8Nln0kMPSRMnOp98bNXKBm1UpXXr8ivH3O7cc0MnaVDgpZdsiMG0ae5LPnboYLfSYmKkL78MfjzVlZ9vlbv169v3s2fbYJ/Ro23ZnhvFxVmLgchIi3XNGunZZ+2Cxw03OB1d5f7v/6SXX5bnrLOk/v2djsZ/vXvbLTvbesuuWhUaFe3JydIFF5Rs58AAlJpHBaEzQjmJRwUhACBIqp18vOGGG9SlSxc9+uijatWqlSTp66+/1r/+9S998skneuqpp2o8SEC9e1vD9/L60AXDu+9KM2ZY30R/k4/9+7vjpLY6U2f795euv1468cTAxRMOcnKsEmzHDmnkSKejqZ5166y6ODHRKjOL69VLOuMM9y1dDnWzZlmi45xzpHnzbNujj0pr11qS163Jx1atbAjYUUfZCWzTplb5GApL9lNSrMq7eXPFtmxpk6MbNHA6Kv/Fxkq33OJ0FP4JxQrCUF2+TAWhc0jiAQBQqWqfIUycOFGnlEq+9OvXTz179mTadajx+aS//92SU1deaVMdA+mf/7RplxdfbJMvq6NuXalHj4CE5ZeTTrLEoxuSiYE0YoTdcHh277ap0RERljAvnYzJyLDEZJs27lkqXuCNN6yn2UUXlU0+Xn+93dxqxQrrFdq/f+j0wJOk+Hh7nWzcWLTt7LOlX3+1pJhbRURIp59e9H2HDtL99zsXT3WcdZbUooV8xxyj7kOGyJOba9Pe27VzOrKqbdokzZ9f9Lno5gqrUK0gDNXly7WkgtC7eLE2LV2qtgMGKJKJwAAA1ArVnnZdOvFYoG7durriiisOOyAEUcGyrZtu8n8S8uFYs0b66CM7oQ41Z58tPfOMnSD5a/Nmad++8k+6gunLL6XrrrPkb6i56y5bUjh3bsWPufZaS9C8/HLw4qpK8+aWxOjb1/rglfb++xbzaacFPbQq9ehhyXan2wUcimuvtX31f/8r2va3v1kSdcEC5+KqyumnW+Lr00+Ltj3wgF2s+WOFAWpYr17WXqJ1a+XXqSNFR7u3wrS45GQb3vbXv0qTJ1t/2XbtbLsbVaeC0E1CdfmyVFRBWPoCTGKiO6tMS/ujgjD99NOtkpDEIwAAtUIIrI1CwHi9VvG4d29wlptdcIElYw5lyeb//mcn5337OlsBWR0DB9pJ19dfW9xOWbPGEo8jRlhypjK7dlkVVkS1r0sERkaG/bsXrwgrbc0au+XnBy2sKkVEVB7zvn1WaXwoU9QDbdQou5VWkER38xCR446zAUR16xZt++YbS2xccolzcVUlVHrvlmfdOkuaNm9u7+0JCdZnM1QkJOinjz9W73bt3N+zOhSXL4dqBWEoL1+WQrsHIQAAqJVIPoaz+vWlmTOD93yH0wPxxRel55+X/vEP55KPPp+UmVk0EMKfx0pSixaBjasqffpId9xh00Ur4/VaAiEy0ipRnI5bsmTpuefa9NyKzJ1rib6uXYMX1+GaOFGaMMF6Q4aKJUssKTlkiPVAdaPHHy+77aGHLPEYSi0TMjOtp18oJAoWL5YmTbLqza++ssT6ypXuXi5eYMMG6fXX1WzPHpuW7uYqq1BdvhyqFYShvnxZogchAABwFZeUNwFVOOYYG3Th1FLQTZusUq15c/8e7/FYFeH+/VYd4aQePSxpW9Vk5Z07rXrQ65WOOCI4sVWlWzer1qgsEdq2rZ1gtWwZtLBqhMdjCaZQkZJir+dQSphK9t5x3nlS+/ZOR1K5t96ypbTLlkl3323vN6HQP7HgvblHD2vfkZ9vvUzdLjlZ6t5dkXfcoTYPPaTI4cNZvhwIBRWEFVVMezy23N2NFYShvnwZAADARUg+hrNg9yI8eFD6/nurjqmuG26Q3ntP+tOfajwsvzRpYss5MzOlAwf8/7n69d2zhLkqLVpYH9DffnN3NUeomD/fqgSnTnU6kuo75xx7PRTvnXjuudKqVVbtg5r3+uvSI49Y8mjjRkvyNm7sdFRV69fP3psfecSqHrduLbns3Y0Kli9nZ5fcXrB82Y0JyFBdvlxQQSiVTUCGQgVhUpJdePn0U+mVV+y/GzeSeAQAAKimEMmKICDefttOEs84IzjPt3KldPzx0vjxwXm+mtSggS3R27/fv2XXbpOVZSdMpU+2S4uJcdeU4OxsaeFCadas8u/fts1aB3z0UXDj8sfu3ZZI+v77svedc450zTVWHetG6ek2jTslpWhbbKwtpT36aMfCqtLevTYsp317KTfXEunJyfbe43ajRtkk8eOPl/79b/vbn3ee01FVj8fj/grkqpYvS3axy+sNalhVCtXly1LoVxAWLF8+/3x3L80HAABwMXo+hrO9ey0pFayTrCOOsBOjUJze6vFUb9nmkiXSSy9JAwZIl18euLj8ddRRtmTvm2+sB2SoyM2Vxo61r88/v+xQjh9/lK6+2pZ+/vRTsKOr3KmnSq+9VrYX5d69llySrB+hGz38sL3mO3VyOpLqadDAli1nZ9sS1P/9z/a/U0+V/vtfp6Or3J//bLcCbhxGVBGvV/rsM3uPKVhC69YETXWWL7upXx4DUAAAABDCSD6Gs3HjbFlosKbXtm0rbdlS/Z/zei1hGR9vS7bj42s+tpr2/ffSnDk2rdkNyceWLaXff7eKtoq8+aa0dKlNxR42LHixVaZBA+nkk6W4OEuUl04+NmwonXWWO/v5dexot9IiIqTZs61qs2HD4Mflj2OPLbvt0Udt3xs3zr3LgSMibLl7s2b2ntGggQ2aOe44pyOrvZKTbaDP/v1F2xITbamtGyvaQn35MgNQAAAAEIJIPoazunVDo7pm925bArpjh7PJmv/8R/r6a5vqesIJlT924EDr9eeWCcyLF9sAi8oSzYsWWcK0fn33JB8l6ZNPKr7vhBOsfUAoadDApl2Hkrw86bbb7ELA6ae7N/koSaNHF309fnxotXnIz5c+/FB6/31Lmrp92XVB78TSlXgFvRPduKS2NixfnjKlZPVmYqIlHt32twYAAAD+QPIR7hcXJ/3yiyUhoxx8ySYnSy+8YEm8qpKP/frZzS386VM5YoR/vxv89+OP1mtzyBB7HYeKvXuld96xStlrr7Wq04kTrYeiG5MytYHPZxWbu3fb9yNGuDv5WFXvRI/HeieOGeOuajyWLwMAAABBR/IxnC1aJK1ebYmRYC1L/MtfrDffAw/433swOtodQy6GD7fkXHlLUmuDs8+2G2rOBRdIv/5q1Wwnn2zb1q+3BMeRR0p16jgbX0UyMqQLL7Rk/1VXWbXms886HZV/tm+XvvzShieNGuV0NP7zeGzC+O7dVpHevbsl+NyaVArV3oksXwYAAACCjmnX4ezVV6Ubb6x8WWtNW7bMJhMXn6IbKi68UPrnP23ZaVVSU616rLzKGid8/71VsD34oNORVN/cudY78aabyt7Xr59NYC5vorQbHHecLZ+NKHqr9UydKnXuLM2Y4WBgVWjVypIbF1wgHTzodDTV8/nnVh12221Smzb2e1Q15d0NkpMt6StJmzZJTzwhtWtn290oVHsnSqE/fRkAAAAIMVQ+hrOBA62XW48ewXvOv/5VuvLK6i1J/ukn6bvvrPqxf//AxVaTTjjBEpDLlrlj+XVqqvTMM1LfvpaUKS0/X9q50yaSR7jsmkRenrRhg1UMlrZ6tSV5/VlW7oT/+7+irwumyns8VkHr5n6rUVHSp58WfZ+dbZWEwRpOdTg6d7Z9Ljra2jUcOCDFxjodVeXonRh8fyxf9i5erE1Ll6rtgAGKHDrU3RWPAAAAQIgi+RjOrr7absF01lnV/5n33pPuuEO69FLnk48+n5SZWXmyq+Axki2jdIOePaU777TETHm2brWqn7p1bWqtmxKQo0dbgrxdu5LbfT6reExNLXufi/lefFF66SVL+IaKK6+0BNmjj0qTJjkdTeV69rSk/8GDduGisgnvbkDvROf8sXw5PS5ObXv3dtffFwAAAKhFSD7C/dq2lc44I3h9KSuyYoV0/PFSfHzlSwk9HqsizMx0T0+/Dh2k++6r+P7t2y3upk3dlXiUbAlwq1Zlt3s8thy7Y8fgx3S4PJ7QSXTk51ubhH37nJ02X11160oDBjgdRdXonQgAAACglnNZlgG1XkaGLaFescL/n7ngAqt+nDw5YGH5pUkTW376++/+Va3Vq+e+RF5FjjvOfrfvvnM6ktpl5Uqr/Bo+3OlIqm/WLKvcvfpqG061apV//U7dwOuVFi+2vraLFxcteXcjeicCAAAAqOVCJDOCgGjfXmrZ0vrmBcv8+Tbl+o47gvecNaV5c2njRusxGCpJxeIOHrT4Dxwo//7oaPsd3eidd2zYz+7dRdu++06aOVP6+mvn4qpKTIwNQPnqK8nnU91VqxQxerR0771OR1a16Ghpxw6reqxb1wb7xMc7HVXVkpPtQsHJJ9uFi5NPdvfgltrQOzElxXqEvvKK/XfjRhKPAAAAAAqx7Dqcbd9uCalgLg1u0cKW0MbFBe85a0pkpH+9BT//XHrxRVvyecUVAQ/Lb/362QCODz6QTjvN6Wiq57rrbALwccfZoCRJevdd6Z57pAkT3DHUpzxt2kivvSYdeaTk86lOSoo8771X1BPUzc46y3pqhlA/zZAc3FKLeicCAAAAQHlCsHwLNWblShvIUF4/vUAZM8ZOsl980f+f6dfPqq5+/jlwcdWkH36Q5s6V3n/f6UhKSkiwRPPevWXv+9e/bBL5smXBj8sfp50m/elPJRPlnTrZMBq3Jh4lq3w891xp0CApIkIHevRQ/syZlkx1u2bNpGOPteW+f/ubeysHC1Q1uEWywS1uW4Jd0DtRKjtNnN6JAAAAAGoBKh/DWahUNK1ZI+3ZI8XGOh2JJWB++MGSqH36lP+YAQOkadMsYeomb79tf8PSCQ5JeuMN6+vXtavzE8XLM3t22W0XXGC3EJKTmCjfmWeGViJp2TLp73+XRoxwX9VgcaE6uEUq6p04ZUrJ3yEx0RKPbv67AwAAAEAVSD7C/b74wqZHt23rdCTW0+yNN2z5eEXJx7597eY2lS2vP+88Szw6PVG8Nlq3Tlq+PHSS/cX95z+WFDvtNGnUKKejqVwoD26RLME4ZowlR7dutUrlwYNDK1ENAAAAAOUg+Riutm2TXn/dBs6ce27wntfrtWq1XbusirBRo6p/5uijAx+Xv844w/5mboqpJlx8sd1Cic9XfhWn2zz1lDRjhjy33KL63bpJ9etLHTvaQBe3e/BB6csvpeuvl3r2tP3XrcmwUB/cItE7EQAAAECtRM/HcLV2rfU/u/vu4D5vZKRVU338sVUzhporrpCeftom6Fbkt99smXh5veectHKldO210l13OR1J9X38sdShQ9GgnP37LYnXubMNTXKzHj1sKXtCgo667jpFdusmrV/vdFRVS062AUWSJVDdPjW6YHBLRQlpj8cG/7h5cAsAAAAA1EIkH8NVXJxVPJ5+evCfe8YM6f/+T2ratOrHbtpkw1A++STwcdWUE0+0v+/XXzsdSUk7d0rPPGMVr8Xl5Njk8/x8Z+LyR2ystHFjUdIuLc2Sjtu2SXXrOhtbVSZNkpYulW/CBOW0aCFf/fo2BdvNCqZGlx5OVDA12o0JSAa3AAAAAIArsew6XPXsKb32mjPPfcUV/j/2m2+kCRMsoTdsWOBiqg6fT8rMtMq78u7LyrKvW7YMblxV6dzZqh5L9x784QcbktOhg3sr8nr1sl54Rx5p33fsaL0UQ6l6tl49rfz3v9W7Vy9FRrn4rbeqqdEej1VNjxnjvkQeg1sAAAAAwHVcfAYMSGrSRBo50pauusGyZdJJJ1nl2po1Ze/3eKQdO6wqzw3TuYtr2dKmFpe2c6fF3bx58GPyV8OGloAuEBVlCciOHZ2L6VC5vU9lKE+NlhjcAgAAAAAuQ/IRwbd9uyU3mjcvqmSryLBh7ql4lKT4eCk7236Hyrh9KXBxo0bZ77R/v9OR1E4+n3TKKYrYsEHRzz7rdDRVC/Wp0RKDWwAAAADARej5GK7uu88q4aZODf5z33OP1KeP9NxzwX/uw9W+vZSSYr0GQ1Fmpi2t3rOn5PboaEusutnixTbsZ9Uq6e23pZkzpdWrnY6qah6PtGGDPJs2qfv559uyYDerDVOjAQAAAACuQfIxXP3+u1XvZWcH/7kTEqTWraWYmOA/9+GKjpbatq24svGLL6SJE6W5c4Mbl7/OOEPq1ElatMjpSKrv0UelyZNtOe2cOdLVV0uffeZ0VP6ZPVu+Fi0UtWePPIsXW19Ft2JqNAAAAACgBpF8DFd33in9+KMlcILtnnts2fXtt1f92HPPlbp0kd57L/Bx1YQffrDE4/vvOx1J+RISLHF64EDRtocekv76V2nlSufi8seQIdbPr3Vr6/84ZozUvbvTUVUtOVm64gp5/liqHzFzpg39cePEaImp0QAAAACAGkXPx3DVvLm7B4wUWL/eBruUN3nXKa+9Jv3yiyVGe/Ysed+AAdK0aZYwdaMXX7SK0+JJpZdflpYvl4YPd3cy769/Lfp65Ejn4qiO5GRp3Liyr9+0NNu+YIE7JzAzNRoAAAAAUENIPsLdXn3VBlscfbTTkRR5/nnpv/+15culk499+tjNrcqbwH311dLate5NmIYqr9eSd+Ulzn0+SwDfcINVcLqxipCp0QAAAACAGuBo8jEnJ0dz5szR0qVLFRMTozFjxmj06NHlPnbTpk2aPXu2NmzYoJYtW+ryyy9Xz2KJn3feeUcLFy5UZmamBg0apAkTJii2vEQLzOuvSwcPSiNGBH9wxIYN0m23WSLspZcqf+xRR9nNTUaPljp3tltt4MTS+8ORn2+Ju4p6ErrFkiUlqwZL8/mk1FR7nFsnMzM1GgAAAABwmBzt+Thv3jytX79eU6dO1aRJkzR//nx99dVXZR534MABTZs2TYmJiXr88cfVv39/Pfzww9rzx8Ter776Sq+//rquvPJKTZ06VWvWrNG8efOC/euElnvvlS67zJY0B1tOjvTvf0vvvBP8564J114rzZghDRpU9r5Nm6T0dHctEy9u40bpmmuk6693OpLqS0mROnSwhFj9+tLppzsdUeW2bq3ZxwEAAAAAEIIcSz5mZWXp448/1uWXX64OHTqof//+Gjt2rBaVM4V38eLFqlOnjiZNmqSEhASdd955SkhI0Lp16yRJ7777rs4880z16dNHnTp10lVXXaVPPvlE2U5Mcg4VJ59sk4+DXfUoWd+46dOlf/6z8sft3WvDW/7zn+DEVROGDJGaNJGWLnU6kvIdOCA9+6z1eSz4fts2d09fLhAXZ8lTyap28/IcDadK/u5bTuyDAAAAAAAEiWPLrlNSUpSXl6cuxfrMde3aVW+88Yby8/MVEVGUF12xYoX69u2ryGK9xh5++GFJktfr1fr163XuuecW3te5c2fl5eUpJSWlxP8fxTzzjHPP3aCBf5V3GzdKEydKLVu6rzrM57MEWL16JbcXJLxbtgx+TP5o00a6+25LePl80qJF0vjxNj16yRKno6tc48bS559LzZpJERHuT5gOHmyJ9rS08ithPR67f/Dg4McGAAAAAECQOJZ8TE9PV6NGjRQdHV24LS4uTjk5Odq3b58aN25cuH379u3q1KmTnn32WX377bdq1qyZLr30UnXt2lWZmZnKyclRfHx84eMjIyPVsGFD7dq1K6i/E2pYdLQ0apTUqJHTkZT08cdWNdqzp/TddyXv27ZNysqyidJu1KiRTeMukJ5uSTC3JkuL83ikE05wOgr/RUZahe+4cRZ78QRkQb/KJ59kgAsAAAAAoFZzLPmYnZ2tqKiST1/wfV6p5ZRZWVl68803NWrUKN1555364osvNG3aND311FOFjymexCz4Pjc3t8Ln93q98rq9cuoQFfxerv79UlOl7duljh2lYonjErp0kRYutK/d9Ls0bKjI3Fz5tm9XfnlxRUdboslNMVfk8suliy+WMjNDI16vV1qyRJ5t2+Rr2dL905fHjJHmz1fEjTfKU2z4jK91a+U/8YTdHwp/d6CWConPSyDMsF8C7sN+CbiPG/bL6jy3Y8nHmJiYMknGgu9jSlWNRUREqH379jrvvPMkSR06dNBPP/2k//3vfxo+fLgklUk05ubmVjrteo0Tg1aCbPny5eVuj96xQ10vvlh5cXH69bXXghyV6Xrxxaq/cqXWPf649gwZ4kgMh8rj9SrqnXeUFx8v348/Oh1OtXmyshS9c6e8DRvKW6zC2O3iPvlEbR58UNG7dxduy2neXKl/+Ysyhg1zMLIqtG8vvfGGGvzwg6J37lTuEUdo/7HHWtI0BF8/QG1U0eclAOewXwLuw34JuE+o7JeOJR+bNGmivXv3yuv1FvZyTE9PV0xMjOrXr1/isfHx8WrdunWJbQkJCdq5c6caNmyomJgYZWRkKDExUZJlX/ft21diKXZpnTt3Vr3S/fpqCa/Xq+XLl6tnz54l+mQWWrFCkTt3KlpS7969gx2eJCniqKPk27NH7du1kxyKocZ98YU8L74o9esn34QJTkdToYikJHneflv5Tz8t31VXOR2Of958UxG33lqmd2L077+rw623Kn/+fOlPf3IoOP94e/eufL8EEHRVfl4CCDr2S8B92C8B93HDfpmZmel3YZ9jycf27dsrKipKa9asUbdu3SRJq1atUqdOnUoMm5EsUbhy5coS29LS0jR48GBFRESoY8eOWrVqlXr06CFJWr16taKiotSuXbsKnz8yMrLWv3FW+Dt27iz9+KM82dnO/Q3eekuSVOmz33679MYb0s03S1deGYyoDs/y5dJzz0kZGe6Ot1UrqW5dRWRn29/Y55MmT7ZhNG7k9Uo33lju0BaPzyd5PIq86SZLPobAPh0O7z1AqGG/BNyH/RJwH/ZLwH2c3C+r87wRVT8kMGJjYzV06FDNmjVL69at07Jly/T2229r1KhRkqwKMvuPycGnnXaaNm3apNdff11bt27Vq6++qu3bt2vIH8t1Tz/9dC1cuFDLli3TunXrNHv2bA0fPrzSZddhrU4dqVcvqV8/pyOpXEqKtHatTZV2m3nzpDvvlIpn+fv3l/7+d6nY5HVXeuop6cAB6aabpLlzpUcflfbvdzqqii1ZIhXrl1iGz2c9RN0+rRsAAAAAgDDkWOWjJF166aWaPXu27rnnHtWrV0/nnnuuBgwYIEmaMGGCrr32Wg0bNkzNmzfX3XffrX/961968803lZiYqDvuuENNmzaVJJ144onasWOHZs2apdzcXA0YMEAXXXSRk78aasKDD0rXXCO1bet0JGXNmiV9+aV03HFWSSpJffrYze0KhjP5fJZA3bJF+qNlgStt3VqzjwMAAAAAAEHjaPIxNjZWkydP1uTJk8vc98Ybb5T4vmvXrnrkkUcq/H8lJSUpKSmpxmOslVaskL791pJmAwc6E8PixdIzz0g9ekh/+1v5j2nb1p2JR0lKSpKOP16qZGm/63k8tqTd7RISavZxAAAAAAAgaBxNPsIh//2vLbm94ALnko9btkj//re0a5czz3+4ykvapaRIjRpJ8fGW2HOrbdukqVOlrCzp+eedjqZqgwdbZWZaWrl9H+Xx2P2DBwc/NgAAAAAAUCnHej7CQUceKZ1+urNTpvv1s96Df/lL+ff7fNK//mWDaf7o/el6J58sNW0qffWV05FULj9fmjlTeuEFS+h5vU5HVLnISGn6dPu6dFK34PsnnwyJYTMAAAAAAIQbko/haNw4adEi6ZZbnIuhUyebsHzGGeXfn5kpTZhgE4xzc4Mbm798PouzQE6O/bdlS2fi8Vfz5tLdd0tdu1rF4IUXOh1R1ZKSpAULpNatS25PTLTttFwAAAAAAMCVWHYNd8rOls48U8rIkOrXdzqashYulMaPlwYNsv6VklURZmVJMTGOhlalqChp2jQbPHPvvaHTKzEpSRozxqZab91qcQ8eTMUjAAAAAAAuRvIRzvD5rEfirl22/Duq1EuxSRPpP/9xIjL/NG5sFZnbt5fcXqeOM/Ecirvvlm6/vahiMxRERkpDhzodBQAAAAAA8BPLrsPRn/9sS27fecfZOI46Surbt2wCLxT07y/99pv0ww9OR3Jo9u2TXn5ZmjtX+vpr9/d9BAAAAAAAIYnKx3C0caO0erWzvRQLJhR7vdKBA87Fcajq1rXBPQW+/NIG5PTvL02a5Fxc/khOli66qGS/ysREG+pC70QAAAAAAFCDqHwMR3PnWp/CE090No6UFCk1Vercuex9s2fb9rvvDnpYh+THH6XnnpPef9/pSCqXnGwDh4onHiXrVzlunN0PAAAAAABQQ6h8DEfdutnNzVJTpbVrpd27nY6kYnPnSuvXS1dfbRWP991nS8ndyuuVpkyxfpul+XxWjXrDDTbUhSEuAAAAAACgBpB8hDtdfbV02mnSEUc4HUnFnnpKWr5cOvlki/X4452OqHJLlkibN1d8v89nSd8lSxjqAgAAAAAAagTJx3Dj80kvvSQ1aiSNHCnFxDgXy7x5NtE6KUk6//yS97VqZTc3O+ccS9IlJDgdiX+2bq3ZxwEAAAAAAFSB5GO4ycyULrnEvt6/39nk408/SQsWSO3alU0+hoK77ir6OiVFathQatLEli+7kb9J0lBJpgIAAAAAANcj+RhucnOlESOkffukevWcjWXsWEs89u1b9r4FC6zv4NChUnx8kAM7BMOG2RTxL76QBg1yOpryDR5sU63T0srv+1gwgXzw4ODHBgAAAAAAaiWSj+EmLs49E5kHD6440XX99bb89/vv3Z18zM+XsrIsqStJLVo4G09lIiOl6dNtqrXHUzIBWVCt+eSTDJsBAAAAAAA1JsLpAIByDRxoNzcn815+WYqNtd6PqamWhGzf3umoKpeUZFWlrVuX3J6YaNuTkpyJCwAAAAAA1EpUPsI5ubk2ffnAAalHj5L3vfGGMzFVR8OGUl6etH27fR8b62w8/kpKksaMsanWW7daj8fBg6l4BAAAAAAANY7kY7h5/33pppukE0+UZs92NpaVK6XevaXmzYsSeKHklFOs4rFZM6cjqb6CfpoAAAAAAAABxLLrcLNtm/Trr5Y0c1rTpjb0pn798geguF39+rZc+bvvpMsvl2bOdDoiAAAAAAAAVyH5GG5GjpQWL5b+/nenI7HE3YED0oYNRQNPJOmjj6SjjpIuvdSx0Krlp5+k5593zyAfAAAAAAAAl2DZdbhp3txubrZli7RundShg9ORVO2ZZ6SFC20696BBTkcDAAAAAADgKiQf4T6jRtkwlDp1nI6kao88IqWkSPfea9O5AQAAAAAAUIjkY7hZtsz6Ph5zjNS+vdPRSPfdJ/34o3TbbVKfPrataVMbiBMKLrxQ2rfPYgYAAAAAAEAJ9HwMN9OnS2PHSm+95XQk5uOPpTfekNaudTqSQ3PffdINN1jyMRSH5gAAAAAAAAQQycdw06mTLQ9u29bpSMzVV0szZkjHH1+07b//lZKTrfej23m90gknSEccIT39tH0PAAAAAAAASSQfw8+0adKXX0pJSU5HYs45R7ruOqlz56Jt990nnX229PnnzsXlj+RkqV07aetW+/766+375GQnowIAAAAAAHANko9wn2OOserMNm2cjqRiycnSuHHS5s0lt6el2XYSkAAAAAAAAAycgcMOHrTKQY+naADO0087G1NVvF5pypTyezz6fPa73HCDNGaMFBkZ9PAAAAAAAADcgsrHcHPCCdKAAdKmTU5HYl57TerYUbr2Wqcj8d+SJWUrHovz+aTUVHscAAAAAABAGKPyMdx8+62Uk+OeirwmTaR69dwTjz8KejzW1OMAAAAAAABqKZKP4cTnk95/X9q7V2rWzOlozOjR0oEDRd+vXy+NGGGDWz76yLGwKpWQULOPAwAAAAAAqKVIPoYTj0c6+WSnoyjJ4yn5/Y4dloDMz3cmHn8MHiwlJtpwmfL6Pno8dv/gwcGPDQAAAAAAwEVIPsJdevSQPv9cys11OpKKRUZK06fbVGuPp2QCsiCZ+uSTobWUHAAAAAAAIAAYOBNOdu2SFi6UvvzS6UiK+HzSlVdaIi8jQ2rY0IbiDB3qdGSVS0qSFiyQWrcuuT0x0bYnJTkTFwAAAAAAgItQ+RhOli+Xxo6VunWTVq50Ohrj8djE6717pX/8Q4qLczoi/yUlSWPG2FTrrVutx+PgwVQ8AgAAAAAA/IHkYziJjZX697dhLm4ybZoUFSU1z6AtxgAAIwNJREFUbSotW2a9FHv1kjp2dDqyqkVGur9KEwAAAAAAwCEkH8PJwIHS0qVOR1HWlClFX996q/Tcc1YFeccdzsUEAAAAAACAw0bPR7hLhw7SoEFSp05ORwIAAAAAAIDDROUjnLd/v7R9u9SggXTnnXYDAAAAAABAyKPyMZxMn25Lr5991ulISrrtNqt0nDHD6UgAAAAAAABQg0g+hpO1a63n45YtTkdSUtOmUr16ktfrdCQAAAAAAACoQSy7DifXXCOdeqr7+inec480daolH486SmrSRPrgAykuzunIAAAAAAAAcBhIPoaT7t3t5jYRfxTg7t4trVtnX9ev71w8AAAAAAAAqBEkH+EejRtLX3whpadL0dFORwMAAAAAAIDDRPIxnHz2meTzSb17W6LPLTZvlqZNkzweadYsp6MBAAAAAABADWHgTDiZMEEaOlRavtzpSErKzpbmzJFeftnpSAAAAAAAAFCDqHwMJ0cdJUVF2XRpN2nZ0iofd+yQFiyQunSRevZ0OioAAAAAAAAcJiofw8m770orV0rdujkdSUn160t33y21bi2NHy89/rjTEQEAAAAAAKAGkHyEe7RoIZ1wgjsncgMAAAAAAKDaWHYNd9izRxoyRBo3TmrY0OloAAAAAAAAUAOofAwXaWnSoEHS2LFOR1K+M86QOnWSPvrI6UgAAAAAAABQQ6h8DBc7d0pffWVLm92oaVPr/ZiV5XQkAAAAAAAAqCEkH8NF27bSm29K+flOR1K+t96STj1VevJJqVcv+j4CAAAAAADUAiQfw0VcnHuXXBf4+mvpwAHp22+lLl2kyEinIwIAAAAAAMBhoOcjnJecLLVrZ4lHSbrkEvs+OdnJqAAAAAAAAHCYSD6Gi02bpP/9T9qwwelISkpOtgnXmzeX3J6WZttJQAIAAAAAAIQsko/hYv58aehQ6d57nY6kiNcrTZki+Xxl7yvYdsMN9jgAAAAAAACEHJKP4aJhQ+ujeOSRTkdSZMmSshWPxfl8UmqqPQ4AAAAAAAAhh4Ez4eKqq+zmJlu31uzjAAAAAAAA4CpUPsI5CQk1+zgAAAAAAAC4CslHOGfwYCkxUfJ4yr/f47Fl4oMHBzcuAAAAAAAA1AiSj+Hihhuk00+XPvvM6UiKREZK06fb16UTkAXfP/mkPQ4AAAAAAAAhh+RjuFi6VPrgAykjw+lISkpKkhYskFq3Lrk9MdG2JyU5ExcAAAAAAAAOGwNnwsV990lpadJxxzkdSVlJSdKYMTbVeutW6/E4eDAVjwAAAAAAACGO5GO4GD7c6QgqFxkpDR3qdBQAAAAAAACoQSy7BgAAAAAAABAQJB/DQX6+LWn+6SfJ63U6GgAAAAAAAIQJll2Hg/37pSFD7OusLHopAgAAAAAAIChIPoaDrCypSxfp4EEpNtbpaAAAAAAAABAmSD6Gg+bNpVWrnI4CAAAAAAAAYYaejwAAAAAAAAACguQjAAAAAAAAgIAg+RgOPv1UGjlSmjrV6UgAAAAAAAAQRhzt+ZiTk6M5c+Zo6dKliomJ0ZgxYzR69OhyH/vggw/qm2++KbHt9ttvV58+fbR//35dcsklJe5r2LChXnjhhUCFHlo2bJAWLZIiyDUDAAAAAAAgeBxNPs6bN0/r16/X1KlT9fvvv2vGjBlq1qyZBg4cWOaxqampmjJlinr27Fm4rUGDBpKkzZs3q2HDhnriiScK74sg0VZkyBDphRekFi2cjgQAAAAAAABhxLHkY1ZWlj7++GPdeeed6tChgzp06KDU1FQtWrSoTPIxNzdXO3bsUKdOnRQfH1/m/7V582a1atWq3Psg6aij7AYAAAAAAAAEkWPlgSkpKcrLy1OXLl0Kt3Xt2lVr165Vfn5+icempaXJ4/GoRQWVe6mpqUpISAhovAAAAAAAAACqx7HKx/T0dDVq1EjR0dGF2+Li4pSTk6N9+/apcePGhdvT0tJUr149TZ8+XStWrNARRxyhc889V8cdd1zh/Xl5ebr11lu1e/dudevWTZdddhmVkAXWrpUyM6U2bST+JgAAAAAAAAgSx5KP2dnZiooq+fQF3+fl5ZXYnpaWpuzsbPXu3VtJSUlatmyZHnjgAT3wwAPq1KmT0tLS1KhRI1122WXy+Xx6+eWXdf/99+vBBx9UZGRkuc/v9Xrl9XoD88s5rOD3Kviv5847FfHvfyv/iSfkmzzZydCAsFV6vwTgPPZLwH3YLwH3Yb8E3McN+2V1ntux5GNMTEyZJGPB9zExMSW2jxs3TiNHjiwcMNOuXTutX79eH374oTp16qQnn3xSkhQbGytJuuWWWzRhwgStXbtWXbt2Lff516xZU5O/jistX75cktQ2J0eNmzbV5v37tfvHH50NCghzBfslAPdgvwTch/0ScB/2S8B9QmW/dCz52KRJE+3du1der7ewOjE9PV0xMTGqX79+icdGREQUJh4LJCYmKjU1VVJR0rFA48aN1aBBA+3evbvC5+/cubPq1atXE7+K63i9Xi1fvlw9e/a0v+0bb0iS2vxxAxB8ZfZLAI5jvwTch/0ScB/2S8B93LBfZmZm+l3Y51jysX379oqKitKaNWvUrVs3SdKqVavUqVMnRUSUnIMzY8YMRURE6Nprry3clpKSojZt2igzM1NXXXWVbrnlFvXs2VOStGvXLu3bt0+tW7eu8PkjIyNr/RtnOPyOQKhhvwTch/0ScB/2S8B92C8B93Fyv6zO8zo27To2NlZDhw7VrFmztG7dOi1btkxvv/22Ro0aJcmqILOzsyVJffv21WeffabFixdr69atmj9/vn799VeNHDlS9erVU7du3fTCCy9o3bp12rBhg5544gn17t1bbdu2derXAwAAAAAAAMKeY5WPknTppZdq9uzZuueee1SvXj2de+65GjBggCRpwoQJuvbaazVs2DANGDBAEydO1IIFC7Rz504deeSRuuuuu9S8eXNJ0uTJk/Xiiy/qH//4h3Jzc9W3b19dccUVTv5q7jJ+vBQZKU2fLrVo4XQ0AAAAAAAACBOOJh9jY2M1efJkTS5nAvMbf/QpLDB8+HANHz683P9PgwYNSizJRjE+n5ScLOXnS0884XQ0AAAAAAAACCOOJh8RBPn50ty50t69UpMmTkcDAAAAAACAMELysbaLjJQuu8zpKAAAAAAAABCGHBs4AwAAAAAAAKB2I/lY2+3bJ/38s7R5s9ORAAAAAAAAIMyQfKztvv5a6tVLOuMMpyMBAAAAAABAmCH5WNt5vVKLFlLz5k5HAgAAAAAAgDDDwJna7rTTpG3bnI4CAAAAAAAAYYjKRwAAAAAAAAABQfIRAAAAAAAAQECQfKztXnhBuuACacECpyMBAAAAAABAmCH5WNstWya9+qq0YoXTkQAAAAAAACDMMHCmtjvvPKlrV6l/f6cjAQAAAAAAQJgh+VjbnXSS3QAAAAAAAIAgY9k1AAAAAAAAgIAg+VjbrV0rbdok5eQ4HQkAAAAAAADCDMnH2u7006V27aTvv3c6EgAAAAAAAIQZko+1XWysVKeO1LCh05EAAAAAAAAgzDBwprZbudL+6/M5GwcAAAAAAADCDpWP4cLjcToCAAAAAAAAhBmSjwAAAAAAAAACguRjbbZli3TBBdKNNzodCQAAAAAAAMIQycfabNs26dVXpfnznY4EAAAAAAAAYYiBM7VZQoL0+ONSdLTTkQAAAAAAACAMkXyszRISWHINAAAAAAAAx7DsGgAAAAAAAEBAUPlYm+3eLWVmSk2aSA0bOh0NAAAAAAAAwgyVj7WYZ84cqV076frrnQ4FAAAAAAAAYYjkY22WlyfFxkqNGjkdCQAAAAAAAMIQycdazHfnnVJWlvTEE06HAgAAAAAAgDBE8jEcRPDPDAAAAAAAgOAjKwUAAAAAAAAgIEg+1mKe+++Xrr5a+vFHp0MBAAAAAABAGCL5WIt5Fi6UZs6U0tKcDgUAAAAAAABhKMrpABA4vmuukSc1VerWzelQAAAAAAAAEIZIPtZivksukSIjnQ4DAAAAAAAAYYpl1wAAAAAAAAACguRjbZWfL6WmSnv2SD6f09EAAAAAAAAgDJF8rKUi9+9XZPv2UlyclJfndDgAAAAAAAAIQ/R8rKUiMjPli4mRJzJSio52OhwAAAAAAACEIZKPtVRuy5bKz8xUJFWPAAAAAAAAcAjLrmu72FinIwAAAAAAAECYIvkIAAAAAAAAICBIPtZS9X/+WZ7rrpPmzHE6FAAAAAAAAIQpko+1VN116xQxc6b07rtOhwIAAAAAAIAwxcCZWiqza1fl3323Irp0cToUAAAAAAAAhCmSj7VUZvfu8l1wgRQZ6XQoAAAAAAAACFMsuwYAAAAAAAAQECQfa6nIvXulPXskr9fpUAAAAAAAABCmSD7WUm3vu0+RTZtKM2c6HQoAAAAAAADCFMnHWioiK8u+aNTI2UAAAAAAAAAQthg4U0utmz5dvbt1U2R0tNOhAAAAAAAAIEyRfKytPB6pTh2mXQMAAAAAAMAxLLsGAAAAAAAAEBAkH2upxMcfl+eOO6T0dKdDAQAAAAAAQJhi2XVtlJ+vFq+8Yl/ffLOzsQAAAAAAACBskXysjbxebZk4US3r1lVE48ZORwMAAAAAAIAwRfKxNoqO1tYrr1SL3r0ZOAMAAAAAAADH0PMRAAAAAAAAQECQfKyNcnIUceCAlJ/vdCQAAAAAAAAIYyQfa6PFi3XsSScpol8/pyMBAAAAAABAGCP5WBvt22f/bdDA2TgAAAAAAAAQ1hg4UxslJen7L75Qr65dxbgZAAAAAAAAOIXKx9rI45EvNlZq3NjpSAAAAAAAABDGSD4CAAAAAAAACAiSj7XRm2+q1T//KX36qdORAAAAAAAAIIyRfKyFPO+/r4Tnn5fnyy+dDgUAAAAAAABhjIEztdHw4dqemakj+vVzOhIAAAAAAACEMZKPtZBv/HhtPuooHdG7t9OhAAAAAAAAIIyx7BoAAAAAAABAQJB8rI0yM6X8fKejAAAAAAAAQJgj+VgLRfTsqeP695e++87pUAAAAAAAABDGSD7WRnv3yuPzSQ0aOB0JAAAAAAAAwpijA2dycnI0Z84cLV26VDExMRozZoxGjx5d7mMffPBBffPNNyW23X777erTp48k6Z133tHChQuVmZmpQYMGacKECYqNjQ347+BG+Skp+uWrr9SjY0enQwEAAAAAAEAYczT5OG/ePK1fv15Tp07V77//rhkzZqhZs2YaOHBgmcempqZqypQp6tmzZ+G2Bn9U9n311Vd6/fXXNWXKFMXFxWnGjBmaN2+eJk6cGLTfxTW8Xumbb9Tw22+lqChp6FApMtLpqAAAAAAAABCGHFt2nZWVpY8//liXX365OnTooP79+2vs2LFatGhRmcfm5uZqx44d6tSpk+Lj4wtv0dHRkqR3331XZ555pvr06aNOnTrpqquu0ieffKLs7Oxg/1rOSk6W2rVT5PDh6nDXXYocPlxq1862AwAAAAAAAEHmWPIxJSVFeXl56tKlS+G2rl27au3atcovNak5LS1NHo9HLVq0KPP/8Xq9Wr9+vbp37164rXPnzsrLy1NKSkrA4ned5GRp3Dhp8+aS29PSbDsJSAAAAAAAAASZY8nH9PR0NWrUqLB6UZLi4uKUk5Ojffv2lXhsWlqa6tWrp+nTp+uKK67Qrbfequ+//16SlJmZqZycHMXHxxc+PjIyUg0bNtSuXbuC88s4zeuVpkyRfL6y9xVsu+EGexwAAAAAAAAQJI71fMzOzlZUVMmnL/g+Ly+vxPa0tDRlZ2erd+/eSkpK0rJly/TAAw/ogQceUFxcnCSVSGIWfJ+bm1vh83u9XnlrSzJu8WJFlq54LM7nk1JT5V282HpAAgi6gvebWvO+A9QC7JeA+7BfAu7Dfgm4jxv2y+o8t2PJx5iYmDJJxoLvY2JiSmwfN26cRo4cWThgpl27dlq/fr0+/PBDXXDBBZJUJtGYm5tb6bTrNWvWHPbv4BbxS5eqgx+P27R0qdL/SNYCcMby5cudDgFAKeyXgPuwXwLuw34JuE+o7JeOJR+bNGmivXv3yuv1KvKPaczp6emKiYlR/fr1Szw2IiKiMPFYIDExUampqWrYsKFiYmKUkZGhxMRESZZ93bdvX4ml2KV17txZ9erVq+HfyiEZGX49rO2AAWrbu3dAQwFQPq/Xq+XLl6tnz56F73kAnMV+CbgP+yXgPuyXgPu4Yb/MzMz0u7DPseRj+/btFRUVpTVr1qhbt26SpFWrVqlTp06KiCjZinLGjBmKiIjQtddeW7gtJSVFbdq0UUREhDp27KhVq1apR48ekqTVq1crKipK7dq1q/D5IyMja88b59ChUmKiDZcpr++jxyMlJipy6FCptvzOQIiqVe89QC3Bfgm4D/sl4D7sl4D7OLlfVud5HRs4Exsbq6FDh2rWrFlat26dli1bprffflujRo2SZFWQ2dnZkqS+ffvqs88+0+LFi7V161bNnz9fv/76q0aOHClJOv3007Vw4UItW7ZM69at0+zZszV8+PBKl13XKpGR0vTp9rXHU/K+gu+ffJLEIwAAAAAAAILKscpHSbr00ks1e/Zs3XPPPapXr57OPfdcDRgwQJI0YcIEXXvttRo2bJgGDBigiRMnasGCBdq5c6eOPPJI3XXXXWrevLkk6cQTT9SOHTs0a9Ys5ebmasCAAbrooouc/NWCLylJWrDApl4XHz6TmGiJx6Qkx0IDAAAAAABAePIsX768nHW6tVd+fr5yc3PVrVu32tPzsTivV97Fi7Vp6VK1HTCApdaAS3i9Xv3444/q3bs3y1UAl2C/BNyH/RJwH/ZLwH3csF9mZmbq119/VXR0dJn2iaU5WvmIAIiMlIYOVXpcnA2X4cMBAAAAAAAADnGs5yMAAAAAAACA2o3kIwAAAAAAAICAIPkIAAAAAAAAICBIPgIAAAAAAAAICJKPAAAAAAAAAAKC5CMAAAAAAACAgCD5CAAAAAAAACAgSD4CAAAAAAAACAiSjwAAAAAAAAACguQjAAAAAAAAgIAg+QgAAAAAAAAgIEg+AgAAAAAAAAgIko8AAAAAAAAAAiLK6QCCzefzSZIOHjzocCSB4/V6JUmZmZmKjIx0OBoAEvsl4Ebsl4D7sF8C7sN+CbiPG/bLgrxaQZ6tMp7ly5dX/ahaxOv1Ki8vz+kwAAAAAAAAgJAWFRVVZQI07CofPR6PoqKiCr8GAAAAAAAA4L+Cikd/cmthl3yMiKDNJQAAAAAAABAMZOIAAAAAAAAABATJRwAAAAAAAAABEXbLrmu7nJwczZkzR0uXLlVMTIzGjBmj0aNHOx0WEJZyc3N1yy23aMKECerRo4ckafv27Xr22We1Zs0aNWvWTJdddpl69+7tbKBAGNi1a5eee+45/fLLL4qJidGgQYN04YUXKiYmhv0ScMjWrVs1Z84crV69Wg0aNNAZZ5yhsWPHSuLzEnDaP/7xDzVq1EiTJ0+WJG3YsEGzZ8/Wpk2bdOSRR+rKK69Ux44dHY4SCA/Lli3Tww8/XGLbgAEDdMstt4TMvknlYy0zb948rV+/XlOnTtWkSZM0f/58ffXVV06HBYSdnJwcPfHEE0pNTS3c5vP59NBDDyk+Pl4PP/ywTjrpJD388MP6/fffHYwUqP18Pp8effRRZWdn6+9//7tuvPFGffvtt3r11VfZLwGH5Ofn6/7771fjxo31yCOPaNKkSXrjjTe0ZMkS9kvAYZ9//rm+//77wu+zsrL0j3/8Q926ddMjjzyiLl266P7771dWVpaDUQLhIzU1VX369NHcuXMLb9dcc01I7ZskH2uRrKwsffzxx7r88svVoUMH9e/fX2PHjtWiRYucDg0IK6mpqbr99tu1bdu2Ett/+eUXbd++XVdeeaUSExOVlJSkzp0765NPPnEoUiA8pKWlac2aNbruuuvUpk0bde/eXeedd54+//xz9kvAIXv27FG7du00adIktWrVSscff7x69uypX3/9lf0ScNC+ffs0b948derUqXDbF198oZiYGF188cVKTEzU5Zdfrjp16ujLL790MFIgfKSlpalNmzaKj48vvNWvXz+k9k2Sj7VISkqK8vLy1KVLl8JtXbt21dq1a5Wfn+9gZEB4WbFihXr06KEHHnigxPY1a9aoffv2qlOnTuG2bt26afXq1cEOEQgr8fHxuuuuuxQXF1die2ZmJvsl4JD4+HjdfPPNqlu3rnw+n1atWqWVK1fq6KOPZr8EHDRv3jyddNJJSkxMLNy2Zs0adevWTR6PR5Lk8XjUtWtXrVmzxqkwgbCSmpqqhISEMttDad+k52Mtkp6erkaNGik6OrpwW1xcnHJycrRv3z41btzYweiA8HH66aeXuz09PV1NmjQpsa1x48batWtXMMICwlb9+vV17LHHFn6fn5+vRYsWqWfPnuyXgAtcddVV2rlzp44//ngNGDBAzz//PPsl4IDly5dr5cqVevzxxzV79uzC7enp6TryyCNLPDYuLk6//fZbsEMEwo7P59OWLVv0448/Kjk5Wfn5+Ro4cKDOO++8kNo3ST7WItnZ2YqKKvlPWvB9Xl6eEyEBKCY7O7vExQFJio6OZv8Eguyll17Sxo0b9dBDD+k///kP+yXgsFtuuUUZGRmaPXu2XnjhBT4vAQfk5ORo5syZmjBhgmJjY8vcV3qfjIqKUm5ubjBDBMLS77//Xvi5ePPNN2vHjh3617/+pZycnJDaN0k+1iIxMTFlDsoKvo+JiXEiJADFxMTEaN++fSW25ebmsn8CQfTSSy/pnXfe0U033aQ2bdqwXwIuUNBbLjc3V08++aSGDRumAwcOlHgM+yUQWPPnz1fHjh1LrBQoEB0dXSaZkZeXVyZJCaDmNW/eXC+88IIaNGggj8ej9u3bKz8/X0899ZSOPvrokNk3ST7WIk2aNNHevXvl9XoVGRkpyUrkY2JiVL9+fYejA9CkSZMS068lKSMjQ/Hx8Q5FBISXuXPn6oMPPtCUKVM0cOBASeyXgFMyMjK0evVq9e/fv3BbYmKi8vLyFB8fr7S0tDKPZ78EAueLL75QRkaGLrzwQkkqTGgsXbpUJ554ojIyMko8nn0SCJ6GDRuW+D4xMVE5OTmKi4sLmX2TgTO1SPv27RUVFVWiueiqVavUqVMnRUTwTw04rXPnztqwYYOys7MLt61atUqdO3d2MCogPMyfP1///e9/ddNNN+nEE08s3M5+CThjx44deuSRR0r0cVy/fr0aNWqkbt26sV8CQTZ16lQ9/vjjevTRR/Xoo4+qT58+6tOnjx599FF17txZq1evls/nk6TCIVHsk0Dg/fDDD7rkkktKfCampKSoYcOGhcPYQmHfJCNVi8TGxmro0KGaNWuW1q1bp2XLluntt9/WqFGjnA4NgKTu3buradOm+uc//6nffvtNycnJWrt2rU455RSnQwNqtc2bN+vf//63/vSnP6lr165KT08vvLFfAs7o2LGjOnTooH/+859KTU3Vd999p5deeklnn302+yXggObNmyshIaHwVrduXdWtW1cJCQkaOHCgDhw4oOeee06pqal67rnnlJWVpUGDBjkdNlDrde3aVTExMXrmmWeUlpam77//XvPmzdPYsWNDat/0LF++3Od0EKg52dnZmj17tpYuXap69eppzJgxOvPMM50OCwhbZ599tqZOnaoePXpIkrZu3apnnnlGa9euVcuWLXXZZZepV69eDkcJ1G7Jycl6+eWXy73vjTfeYL8EHLJ7927NnTtXy5cvV2xsrM444wwlJSXJ4/GwXwIOmzFjhiRp8uTJkqS1a9dq1qxZSktLU9u2bTVp0iR16NDByRCBsPHbb7/p+eef15o1a1S3bl2ddtppGj9+vDweT8jsmyQfAQAAAAAAAAQEy64BAAAAAAAABATJRwAAAAAAAAABQfIRAAAAAAAAQECQfAQAAAAAAAAQECQfAQAAAAAAAAQEyUcAAAAAAAAAAUHyEQAAAAAAAEBAkHwEAABApf72t7/p9ddfD8j/e/ny5dq8ebMk6ZNPPtFVV10VkOcBAACAM0g+AgAAwDH33nuvMjIyJEknnHCCHnroIWcDAgAAQI2KcjoAAAAAQJJiY2MVGxvrdBgAAACoQSQfAQAA4LeVK1fqhRdeUGpqqlq2bKlzzjlHAwcOlCTNmDFDkrRx40alp6frH//4h7xer55//nmtXr1aXq9XnTp10lVXXaXExMTCJdb33HOPzjnnHDVr1kzz58/XzJkzJUmbN28u/Nm6devq1FNP1bhx4xQREaHXX39dW7duVd26dbVkyRJFR0drzJgxGjt2rCTJ5/NpwYIF+uCDD5Sdna1u3bpp4sSJatasmSTp7LPP1vXXX68333xTW7du1VFHHaXJkyerRYsWQf6LAgAA1G4suwYAAIBf0tPT9cADD2jo0KF6/PHHNXbsWD399NNauXJl4WM+++wznX/++brzzjvVsmVLPfDAA2rRooUee+wx3X///fJ6vXrppZckqXCJ9S233KLRo0eXeK69e/fqrrvuUpMmTfTggw9q4sSJWrRokd59993Cx3z11VeKiYnRI488ojFjxuill17Sli1bJEmLFi3SZ599phtuuEEPPPCA4uLiNG3aNOXl5RX+/Ouvv64rrrhCjzzyiPbu3atXX301YH87AACAcEXyEQAAAH55//331bNnT40cOVIJCQk66aSTdOqpp+qdd94pfEzHjh3Vt29fderUSTk5OTrttNN0ySWXqGXLlurQoYNOPvlkpaamSpIaN24sSWrQoIHq1q1b4rmWLFmi2NjYwirJfv366bzzztNbb71V+JgGDRro4osvVkJCgsaOHasGDRpo/fr1kqS33npLF198sXr06KHExERdeeWV2r9/v3744YfCnz/rrLPUs2dPtWnTRiNGjNC6desC9acDAAAIWyy7BgAAgF82b96s7777ThdeeGHhtry8PLVq1arw++bNmxd+XadOHY0YMUKLFy/W+vXrlZaWpo0bNxYmHat6rg4dOigyMrJwW5cuXZSRkaEDBw5Iklq0aFHi/rp16yovL08HDx7Url279Pjjjysiouhae05OjrZu3Vr4fUJCQomf9Xq9/v4pAAAA4CeSjwAAAPCL1+vVkCFDlJSUVGJ78QRgdHR04dcHDx7UrbfeqkaNGqlPnz468cQTlZaWprfffrvK54qJiSmzLT8/v8R/o6LKHsr6fL7C+//yl7+USIxKVi1ZoPTP+3y+KuMCAABA9bDsGgAAAH5p3bq1tm7dqoSEhMLbN998oyVLlpT7+BUrVig9PV1Tp07V2LFj1atXL+3cudOvJF+rVq20YcOGEj0a16xZo0aNGpVIIJanfv36aty4sdLT0wvjPOKII0r0hAQAAEBwkHwEAACAX0aMGKH169frlVde0ZYtW7RkyRK9/PLLhROkS2vYsKGysrL09ddfa8eOHfroo4+0aNGiEgnFOnXq6LfffitcSl1gyJAhys3N1axZs7R582Z9/fXXev311zVixAh5PJ4qYz3rrLP06quv6ptvvtGWLVv07LPPatWqVWrduvXh/REAAABQLSy7BgAAgF+aN2+u2267Tf/3f/+nhQsXqkmTJrrkkks0ZMiQch/fpUsXjR8/XrNnz1Zubq7atm2riRMn6plnntGuXbvUtGlTjRw5Ui+99JK2b9+utm3bFv5s3bp1ddddd+m5557TX/7yFzVq1EijRo0qs+S7IqNHj9bBgwc1c+ZMHTx4UB07dtTdd99dZdUkAAAAapZn+fLlNLcBAAAAAAAAUONYdg0AAAAAAAAgIEg+AgAAAAAAAAgIko8AAAAAAAAAAoLkIwAAAAAAAICAIPkIAAAAAAAAICBIPgIAAAAAAAAICJKPAAAAAAAAAAKC5CMAAAAAAACAgCD5CAAAAAAAACAgSD4CAAAAAAAACAiSjwAAAAAAAAACguQjAAAAAAAAgID4fxNbymq6Vuj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82" y="2318088"/>
            <a:ext cx="3985015" cy="15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43061" y="3079852"/>
            <a:ext cx="457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 = 3: Der Wert schwankt zwischen zwei Zahlen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69" y="747043"/>
            <a:ext cx="3985015" cy="157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543061" y="1593063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 = 1.5: Der Wert nähert sich an einen Grenzwert an</a:t>
            </a:r>
            <a:endParaRPr lang="en-GB" dirty="0"/>
          </a:p>
        </p:txBody>
      </p:sp>
      <p:sp>
        <p:nvSpPr>
          <p:cNvPr id="9" name="AutoShape 7" descr="data:image/png;base64,iVBORw0KGgoAAAANSUhEUgAABRcAAAIICAYAAAD0YtmFAAAAOXRFWHRTb2Z0d2FyZQBNYXRwbG90bGliIHZlcnNpb24zLjYuMiwgaHR0cHM6Ly9tYXRwbG90bGliLm9yZy8o6BhiAAAACXBIWXMAAA9hAAAPYQGoP6dpAAEAAElEQVR4nOydd3iT1fvG76SlhUIXo6yWllX23sjee5Q9FEQRZYhbFAeiKKAIKC5QXDiQIYjKEJAhe1P2XoWWVbpnkt8f9y/fDjoy3pmcz3XlSpsmJ0+T933POc+4H0NkZKQFAoFAIBAIBAKBQCAQCAQCgUBgJ0a1DRAIBAKBQCAQCAQCgUAgEAgE+kQ4FwUCgUAgEAgEAoFAIBAIBAKBQwjnokAgEAgEAoFAIBAIBAKBQCBwCOFcFAgEAoFAIBAIBAKBQCAQCAQOIZyLAoFAIBAIBAKBQCAQCAQCgcAhhHNRIBAIBAKBQCAQCAQCgUAgEDiEcC4KBAKBQCAQCAQCgUAgEAgEAocQzkWBQCAQCAQCgUAgEAgEAoFA4BCeahsgB2azGRaLBQBgMBhUtkYgEAgEAoFAIBAIBAKBQCDQF9l9a0Zj/vmJLulctFgsyMzMVNsMgUAgEAgEAoFAIBAIBAKBQNd4ehbsPnRJ56KVsLAwFCtWTG0zJMdkMuHcuXMIDw+Hh4eH2uYIBAKI81Ig0CLivBQItIc4LwUC7SHOS4FAe2jlvExJScGVK1cKfZ5LOhetpdDFihWDj4+PytZIj8lkAgD4+PiIi79AoBHEeSkQaA9xXgoE2kOclwKB9hDnpUCgPbR2XhYmOSgauggEAoFAIBAIBAKBQCAQCAQCh9CEczEjIwPPPfccTpw4ke9zLl26hGnTpmHEiBF45ZVXcPHiRQUtFAgEAoFAIBAIBAKBQCAQCAS5Ud25mJ6ejvnz5+P69ev5Pic1NRWzZs1CrVq18OGHH6JGjRp4//33kZqaqqClAoFAIBAIBAKBQCAQCAQCgSA7qjoXr1+/jtdeew3R0dEFPm/Xrl3w8vLCY489huDgYIwbNw5FixbF7t27FbJUIBAIBAKBQCAQCAQCgUAgEORGVefiyZMnUbduXXzwwQcFPu/cuXOoVavW/wQkDQYDatasiXPnzilhpkAgEAgEAoFAIBAIBAKBQCDIA1W7Rffo0cOm58XGxiIkJCTHYwEBAbh27VqBrzOZTP/rsONKWP8nV/zfBAK9Is5LgUB7iPNSINAe4rwUCLSHOC8FAu2hlfPS1vdX1bloK+np6ShSpEiOxzw9PZGRkVHg61w9szEyMlJtEwQCQS7EeSkQaA9xXgoE2kOclwKB9hDnpUCgPfRyXurCuVikSJGHHImZmZnw9vYu8HXh4eHw8fGR0zRVMJlMiIyMRL169eDh4aG2OQKBAOK8FAi0iDgvBQLtIc5LgUB7iPNSINAeWjkvk5OTbUrc04VzsWTJknjw4EGOxx48eIDAwMACX+fh4eHSF0dX//8EAj0izkuBQHuI81Ig0B7ivBQItIc4LwUC7aH2eWnre6va0MVWwsPDcfbsWVgsFgCAxWLBmTNnEB4errJlAoFAIBAIBAKBQCAQCAQCgfuiWedibGws0tLSAACtWrVCUlISli5diuvXr2Pp0qVITU1F69atVbZSIBAIBAKBQCAQCAQCgUAgcF8061x88sknsWvXLgCAj48PXn/9dZw+fRqvvPIKzp8/j+nTp6No0aIqWykQCAQCgUAgEAgEAoFAIBC4L5rRXFy1alWBv1evXh0fffSRkiYJBAKBQCAQCAQCgUAgEAgEggLQjHNRoAFMJmDnTuDWLaB8eaBtW0AI+goEAoFAIBAIBAKBQOA8Ys8tcFGEc1FAVq8Gpk4FbtzIeiw4GFi4EIiIUM8ugUAqxEQuEAjcHXEdFKiNyQRs24bAvXuBBw+ADh3EMSgQCNwHsecWuDCa1VwUKMjq1cDgwTkvcgAQFcXHV69Wxy6BQCpWrwbCwoCOHYGRI3kfFiaObYFA4D6I66BAbf7/GPTo0gVV3ngDHl26iGNQIBC4D2LPLXBxhHPR3TGZGD2xWB7+m/Wx557j8wQCPSImcoFA4O6I66BAbcQxKBAI3Bmx5xa4AcK56O7s3PnwQi87Fgtw/TqfJxDoDTGRCwQCd0dcBwVqI45BgUDg7og9t8ANEM5Fd+fWLWmfJxBoCTGRCwQCd0dcBwVqI45BgUDg7og9t8ANEA1d3J3y5aV9nkAbCNF+IiZygUDg7ojroEBtxDEoEAjcHbHnFrgBInPR3Wnblh2qDIa8/24wACEhfJ5AHwjR/izERC4QCNwdcR0UqI04BgUCgbsj9twCN0A4F90dDw9g4UL+nPtiZ/19wQL3zHrTI0IwPSdiIhcIBO6OuA4K1EYcgwKB+2IyAdu2Ab/8wnt31VYVe26BGyCciwIgIgJYuRIoXTrn48HBfDwiQh27BPYhBNMfRkzkAoHA3RHXQYHaiGNQIHBPRDVVTqx77goVcj4u9twCF0E4FwUkIgKYNCnr93ffBS5fFhc5PSEE0/PGOpFXrJjzcTGRCwQCd0FcBwVqIwLZAoF7Iaqp8iYiArh6Ffj3X+Dnn3kv9twCF0E0dBFk0aQJMH480L49MGqU2tYI7EUIpudPRATQv79ociMQCNwXcR0UqE1EBNCjB8xPPQXjTz/B0ro1DDt2iGNQIHA1CqumMhhYTdW/v3ue/x4eQPXqwKlTQFoa0KGD2hYJBJIgnIuCLPr04U2gT4RgesGsXw8cOsSSjHbt1LZGIBAIlMfDQ2xiBOri4wP06gX89BNQpIh7OhYEAlfHnmoqd5yTMjKAS5dYNRgeDowdq7ZFAoEkiLJogcBVEILpBbNuHTBjBjNz589X2xqBQCBQnn/+4TXQYACGDFHbGoGbYunZEyd+/x3m335T2xSBQCAHopqqYN54IyvRoVcvdW0RCCREOBcFWSQnA3/+CQQFAT16qG2NwF6EYHrBdOgAlCjBn//6S1VTBG6K6JgoUJs//gB27ODPV66oaorATVm+HIYVK2Dx9ARKlVLbGoFAIAeimqpgoqJ4P3euSHgQuBSiLFpATCbA1xcwm/n7nTvq2iNwDKtg+sSJQExM1uPBwXQsurNY8IgRQP36/HzCw9W2RuBurF5N/aHsZULBwQwIuPN5KVCWVq0oJF+jBvDEE2pbI3BH5s2D8cABFPvoI6BnT7WtEQgEcmCtpoqKylt30WDg3921murrr4GZM7n3FghcCOFcFJDbt7Mci0eOAGXKqGuPwHEiIugcfvpp/v7008CiRe6bsZidOnV4EwiUxNoxMfcC29oxUXRKFSjFyJG8CQRq0bkzLMWLw2/fPhjmzgVee01tiwQCgdRYq6kGD6YjMfv6R1RTAUWLAlWqqG2FQCA5oixaQMqXB+LjgfPngYYNgYoV1bZI4AxhYcDQocCHHwJffOG+k7cViwVITFTbCoE7UljHRIAdE0WJtEAgcAc++ADmlSsRtGIFjK+/zk6pAoHA9bBWU+XeUwYHi6CqlRo1gIAAIVMicBlE5qIgC19fkZ7tKnTvzpuA3LvHbNwSJYDLl4GUFDa3EQjkRnRMFGgFi4UdKo1Gai/GxwOjRwOeYikoUBhfX8R26gT/SpVgzMwEvL3VtkggEMhBRAQQGws8+SRQvDgwezbwzDPunfSQkMDPoWJF4MEDIC6O87FA4AKIFaUgJxkZwI8/8iI3aRJQpIjaFgkEzhMdzfukpKyS/4wMsakWyI/omCjQCgkJgL8/4OeXtZHp1w8oWVJduwTug8XCkkgPD1yaOxcNGzZ0byeDQOAOXL/O+1GjgMmT1bVFC1y7Brz/PhAYCGzfzuBKaKjaVgkcxWRigsCtW6wEbdvWrec1sbMWkHXrgMOHgfbts0TeH31UdPLTKxYLcOwYMG0aUK4c8N13alukLnXrcmMdHQ1Ur86JPDGRpQgCgZyIjokCrWANslgsQMeO1HwS5fgCJVm9Ghg7FoY+fYCXXlLbGoFAoAQvvggMHAj4+KhtiTbw8WHjTQ8PoF49ta0ROINo1vgQwrkoIH/8wc5V77zDCaBoUbUtEjhD7drAmTP8uXJldW3RCiVKANWqAampogRLoByiY6JAK1SvDty9S5mI8HC1rRG4IzduMLCXmam2JQKBQCl8fbkvOXoU2LIF6NxZbYvUpXJl4LPP1LZC4CyiWWOeCOeigHTsSB2mli2Bt95S2xqBs1hLEN58E2jVSl1btIZwLAqURHRMFGgFg4HVCKIiQaAWTz0F9OwJi8WCquPHw3jsGPDTT0CfPmpbJhAI5CQuDmjenD+npwvZLSvbtwOnTnGv1rCh2tYIbKWwZo0GA5s19u/vdut74VwUkJEjeRPoH4sFOH0aiIkB6tcHvLzUtkh9li/n5N2rF9CihdrWCNwNa8fEvEonFixwy8imQCBwQ4oVY9asyQRjWhoM8fF0OggEAtckMxOYO5fNS8qVA0qXZlNFd3YuWiuoDAbgm2/Y62DuXOFc1BOiWWO+COeiQOBqGAzshCy6IWexahWwYgUbF+zfT0fjhAliIhcoR0QEs8MHDuTvw4cDy5a5XURToCJr1wInTwJdulCHd8sWYM4cYMAAtS0TuCFXX38dtcPD4VGpktqmCAQCubh5E5g+nc7ElBSx5gGAoUOBf/6hY7F5czabrFpVbasE9iCaNeaLcC4KALMZSE6mJh0AjBkDbNgALFoEDBmirm0C5zh+HIiN5eRVrJja1qhHr150LDZpwrL/f/9l8yLhXBQoyZ07vO/dG/jlF3VtEbgfq1YxQ8LTkwvec+eymrwIBEowfz5QvDgwcCDSg4OZxSicDQKBazN2LJCWJs51KzdvMnvRz49Vg6KDtv4QzRrzRTgXBRQerVSJOkx37gDx8cDt28D9+2pbJnCEyEhmpNSty+hYbCwz9WrVUtsy9Rg7ljcAGD0aaNeO4tICgZKMGAG0bs0MRoFAaTp25OauSROgWzfghRdEYxeBclgswGuv0cnQqZPa1ggEAiWoVAn49lu1rdAW//3HAF+ZMmpbInAU0awxX4RzUZCVslu8OE+GOXPYNVqUquiTHTuA559nGWb16tQzMpnUtko7jBuntgUCd6VECaBOHbWtELgrjz/Om0CgBunpDPLduAFUqIBiBw7AsHcvHdxdu6ptnUAgkJvXXwf27QPeeIPBLnelaFF2jBboF9GsMV9E+oSAJbPx8RQdBbjQq18fCAhQ1SyBg1SuDAwbxmjJvn3AmTPMYnRXTCYgISHvyJJAoDQ3bnAxMniw2pYIBAKBcnh7A19+Cfz5J+DtDb+9e2GcPJml+gKBkphMwLZtlCfZtk0E4OUkMzPr5yNHgK1bgStXVDNHc/z5J5N5rHrcAv1gbdZYsWLOx4OD+bibNmsUmYsC4uvLm0D/9OrFm4BcvAjUqMEudbduUWPU6mwUDnSBkixbBly4QO07b2+1rRG4E2YzM8eKFuXvV65wo1emDNCmjaqmCdyTlCpVYBk4EIamTdU2ReBOrF4NTJ2as9NrcDCzkNzUGSArPXsCx44BS5eyqurRR4FWrdS2Sj3On2eZeO3alGmydhUuV05tywSOEBEBtGyZ5WDcvJndod0wY9GKcC4KHubsWWD3bp4o3bqpbY1A4BwxMby3Os8//BCYNo3lWUIHRqAk777LJhpDhwL9+3NRaS2fEAjkxKqtHBTEJi4bNgDPPMNO0e7uXDSZWLlx6xbF19u2deuNgWxkZvJz/f9rXnybNjBPngwP8VkLlGL1alYN5K5kiYri426cbSQbV65Qz9/Xl40U3Z2jR4EPPqD+9ujRnH/372ffA4E+KVsWuHYNuHsXaNRIbWtUR5RFC4DvvwdmzGAWA8CU9XHjWL4i0B/ZF02ffcao4c8/q2eP2rRty0zFf//l735+vE9MVM8mgXvSrRvPx9mz2SFQOBYFSmHVVvby4nEXGsrNTc2a6tqlNqtXA2Fh1P8aOZL3YWF8XCAt775LB8Nbb6lticAdMZmYsZiXRI71seeeEyXSUnPgAB1qTZqobYk2CAsDJk3KKoMODASaNQOqVFHVLIETeHgAISHCsfj/iMxFATVHNm7kBa9RI6BaNZbViolAn1Srxm6MGzYAp0/z3t3LjkqU4A2g43zcOFGWKlCeTz9V2wLtIbLGlKFZM+D+feDBA/7esydv7ozIYlKWqCggKYkOboFAaXbuzFkKnRtreerOnSxrFEhDQECWBNG9e8Dly4CPD8uC3ZFmzXgTCFwU4VwUMHoSGsomLgC79onOffrEYuHiKT2dGXojR9KxKKIpWQinokBtrl5lmVC1au6t+ym0r5TDYGCGRGCg2pZog8KymAwGZjH17y+c3VLxySfAK6/8r3rA++pVGAcO5Jx8/rzKxglcHmv2tlTPE9jP8uXM2ouIoPa0AMjIAFasYGPV8ePFfKNHdu4EDh1ig9zWrdW2RnWEc1EATJigtgUCKbl0iZpaFSpQY8vdL3TffkvNlwEDhJM1NyJrTB0GDeJCZN06oE8fta1RB5E1JlATkcWkPD4+QHg4fzaZYPHyguH69awmQwKBnJQvL+3zBIWzfz8bXDRvDnTpQs3fkBD3DnIlJLCSyiqLYzYDo0bx5+HD3TvgrFfWraOe/3PPiT03hOaiQOBaGAxsxNOkCeApYgcAWPY/cyYQGcnfY2LY0GXaNHXtUhuhNaYsf/4JlCwJDBnC7Lzg4LyzptwBoX2lPL/+CsyaBRw+zN9jYrjha9BAXbvUQmQxqU5G6dIw7d3LTrICgdy0bct5Nz+tY4OBjq+2bZW1y5XZsgWYPh348Uf+PngwG198/bW6dqlJ48YMtOzbx9+9vYHu3VlFaDara5vAMRo0oGO4RQu1LdEEwvvg7mRkAKmpWZ10AUbzO3Xixu7iRfVsEzhPYmLWd+ium8hBg4CqVbPK/pOSgDlzOLnPnq2ubWohssaUJzoaiI0FkpOBv/5S2xp1EVljyvPLL8AffwClS3NzU6QIhfYBymi4mw6eyGJSlpQUzrcVKwJPPgkAsBQpAjRsKLLlAVFFoAQeHpTcGDyYjsTs6x+rw3HBAvG5S0m9esCYMaJLtBWLBbh5k/vu7N2hN2xQzyaB84walZV9KhDORbdn/36gTRugTh3gxAk+ll3/xmQSE62eOHaM3b7r1wc6d+ZitVcvlgNbM1bcjdxl/6VLMyvKzy9LW8udEFpj6jB8ONCqlfhMAZE1pgY9e/LaZw0y+fuzlMfPzz2PSWsWU1RU3tdCg4F/F1lM0nD9OisISpQAnnpKZCVnR2jPKkdEBIOneX3eCxaIz1tq+vRxX+mXvDAY2Fjt5k1myQoELohwLro70dG8z67xEBhIp5Sfn/s5XvTOv/8CL7wADBtG52LJkkDZsjkjZO6Onx8wf77aVqiHyBpThxIlGMQRiKwxNXj6ad6seHi496ZPZDEpi7c3j7/cjty1a1miHxHBtYq7IaoIlCciAqhVK6tbcVgYcOGCONeVIDaWTUsSE4H1691zj+ntDVSurLYVAilxx0SVAhCai+7OoEEUl125MusxT09mM9avDxjFIaIrqlZlhpQ126JFCzqQ//lHXbvUIiODHdjcVdsuL0TWmPqsX8+N44cfqm2JOgjtK4EWsGYxVayY8/HgYOHUkZrQUOCLL4Avv8zxsPG114CJE4GzZ1UyTEVcQXvWZAK2baPswrZt2rY1O9bECgDYtUs4FuXAYqEMTHY8PdkleuNGlgYLyLhxvEauWaO2JQJ7MZsps1WhAnD7ttrWaAKRuShgRk2JEmpbIZCCvn15E5AjR+hgDQ/PuXkxm+lU9/Gh9pg7IbLG1GHZMiAtjeWp165xgZ2ZCbz8stqWKU/2rLHciKwx6TGZGGjJ3ZV3714GEVq1AsqVU8c2tYmIoASE0LtTBUvnzjDUqcOKAndD71UEei7nbtgQ2LSJn3GFCmpb45rcucNs5HLleBx7enKv+dlnlOVwx+SVnTsZXG7dOmflwN27XBfevauebQLHuH+fjvJbt9y7C3o23PDMFtjEpk3Ad99RF0Ig0CsxMbz398/5eM2alALYv19xk1RHZI2pw3vvsZHB2bP8bBctAiZPVtsq9bBmjRUvnvNxkTUmPadPA8WKAdWq5Xz82Wf5OR88qI5dWsHDA2jZkuWR6enCsSgH6el5ZuhZPv2UTqqGDZW3SW30XEVgLefO7Ry1lnOvXq2OXbYSGAh07Qp066a2Ja7LtWu8NxrpWAS4vpw4kc0vvL3Vs00ttm0DPvjg4QzFDz7gfmTgQDWsEjhDyZK8Dh4+7H7JKvkgMhfdnXnzWDY6ejRQvXrW49OmMetrwwYR1dMTeek+jB4N3LsH/PADUKaMOnapRd++1HZJSMj5uLU7elyc8japjdAaU4fu3SlbEBoKVKmSpffkzkRE0Jn41lvMonvkEXY0FseetFhLAHNnLtavz02fj4/yNmmJ5cuBd98FTp7kZ5ScLPSTpGbYMMqzfPWV6KppRa9VBK7UFG75cjpEH3uMDa8E0tGkCbO67txR2xLt0Lw5g8qPPJLzcaHHrV+MRkqr5JZXcWOEc9Hd+eYbZjW0b5/Tudi6NVPZ3bFURc9UqsSF39atzM4DgL//pojyvXvu51wEmBmVOztqyxZuIt0xcgqIjolqsHCh2hZok+bNgTfeYDbnuXPa34zqkc6ducnLHWT5+mt17NEax47RsQgA9eoxy85d5wa5uHEDSErKCuwJ9NuxXO/l3ACwezeDy489xvO9dWvhXJQag4EZorlLRa9dozZd5cru12yye3feBHljMgmJEhdAOBfdnXHj2CUtd7nUokXq2CNwHJOJZexmc84y4I8+4iQfFKSebVoje3d0dyUiAujUCZg9m87W1q2Bjz8WE7kSmEzA5cvc3DRporY16lOzJrBkiYj8ykV+mzwBGTKEG91atdjMTiA927fTiZZL29MwZw6zGZ96Cpg+XSXjVEKvVQR6Lue28sEHwJ9/Al5ewIgRQndeSR57jNeD5cuBoUPVtkYbXLgAHDhAh5pWHfJyo1cN1//+43fXvPnDGaluinAuujsvvaS2BQKpMBoZEYyJyelIHDdOPZvUZtEiRkiHDxdlqHmxejUwZw7Qq5e+Muv0Ht2Mjc3KFM/IyNIjcjcuXgSuXmV57pNPqm2NwF1p1Ig3gXz4+OSsjrGSlMR1S/buve6EHqsI9FrOnZ0qVYAGDYC5c4XuolwsWkTZraFDcyawVKhQsO63K3P/PoN8uf/3jRtZLj14sHs6F60arrkzuK0arlrW4f7rLyZpTJkinIv/j2joIhC4CgYDM38aN9aXo0VOvv+eWloXL+Z8fNMm4PXXGbl2Z+Lj9ZfVuno1Gy907AiMHMn7sDBtC8j/9RcXlIMG8Xd/f5YHhoRQE9Rd+eUXluw+/7zalrg2337LhkInTuR8/LvvgBYt+DeBQAUsTzzBRgavvaa2KeoREQFcuQL8+y/w88+8v3xZu5tpV2gKt3AhcPSocCzKyVdfMRs59/r7559ZNj9kiDp2qUV6OsvAixWjkzE7lSuzkqhuXXVsU5PCNFwBariaTIqaZTP16zOBpUULtS3RDMK56M6kpNC5kNcJ/emnQI0awDvvKG+XQFqio6kp5Y6ZAY8+Cjz9dJb+pBVrx7Z//lHFLM3w3HPMnFu0iNeBvK4FWkKvHSqjo4EHD3jNBdhRLj6eGTvuXKJfrBib3DRoAJw/z1Kp2Fi1rXI9vvsOePPNh52Ld+7QsXPunCpmaYY9e6g9/eabdIj88YfaFrkWFy6wadOvvz78t9BQoFkz0TjQw4Pa5127Mthn1PD2zFrODTzsYNRyObdAWUaPBsaMeXj97a7ExPDeYnlYoqRXL8oTvf228napjT0arlpkxAgGykWjsv+h4dlLIDtr1zKDpkePh/8WH88Nx/XrytslcIxDh6iZt3Vrzsdffhlo2BBYtkwVs1Tl2WeBL754uByrTRtGytyx/CA3JhNLxn18tN09W8/RzeHD2TDi44/VtkRbvPgiHQ8vvsiszg4dqF0jkJaICMpj5JaGGDCA64BXXlHFLE1gsfC4q12bGWP//cdjUiAdR4+yguDTT9W2RLv8+iszYMqUYedYLc/FQFY5d26d3OBgbZcw5uarr6gD+vTTalvierz6KgNboaFqW6INQkKA1FRmcrpjSXh+uIKGqyAHbir0JABALTog725do0Yxgh8SoqxNAsfZupWbxNGjmV5vJSgIKFvWfXXd8qJXL94EFDSPjeWi5/Zt7WbS6blDZfHiQvOzIAwGajKlpmo/e1aPTJ2a9+PVq+etg+dOJCdTViEmBpgxgxnGjRurbJSLUakSnTeVKz/8t9u36dT18mL2ubty4UJWZnHJkpyTtToXW4mIAPr315/+8aVLQL9+zJrv1YvnvnBcKMemTcDixUDTpsC0aWpboyze3nTAC7LQu4arxSKcxbkQ3gZ35tlngSee4IYuN2FhvLk7emocER7O9Ozc3S7nzePN3UhL47Ht5ycu/Pnx6qtAZiazWuvX1/aix9Wimx9+COzbRxHo9u3VtkZ9tFrSLnBtihcHzp5V2wrXpnlz3vLi3DkGs6tXd2/n4ujRlIcoUwZo2VJta2zHw0N7wbzCuHmTlQSpqcCSJfy8c3UxFzhJUhLX3T4+D//t2jVg1Squ0QXkxg06ui0WIDJSbWuUxarhGhWVd3DZYODftajharFQP93PDzh8WFxH/h9RFu3uFC+ed+aiQH+NI/r3p1DyhAlqW6INtm1j5D+/TY3ZzKwVd2bpUpbqVq7MY1vL2a16jm4uWwZ8/TUXT1b++48L7DNn1LNLTZYvp3j5zJlqW+LaZGZmaX3mJjGRGe/urj0rUI+yZdnUKXdQ1N0ICwP69tWXYxGgnvf8+VxD9OqlD83cunV5zfvsM1b2NGjA41AgHUuWcH/5xBMP/+2RR6jzPWWK8napyfLlbCT5338P/61IEToVT57k3sSd0LOG64MHdKTfuqX9THMF0fBOUqAq9+9TXN9goC6Tu2FtHJE7imJtHKEnTRl35c4d3pcs+fDfdu5ktliNGhTyd1emTeOkqAf5Az1HN99/n8fZli1ZGlVPPMFOle66qT5yhAtpd2w0pST79vEYa9CA2nfZuXyZjp2goCyxeXcmIYEbPJNJm9cRvZKUxAymvCoIqlcHNm9W3iaBNPz7L/DCC/z5yhWuJ3I3q9AaAQFAly5qW+HaWAOpeSWv1KrFm7uxdi0bf5Qq9fC6r2RJlov7+6tjm9pYNVynTGFmsZXgYDoWtbrf9vdn1umdO0DRompboxmEc9GdmT6dmUpPP/1wts/FizyZQ0Lcz7lYWOMIg4GNI/r311YkxWzOu8PgwYPARx8xMj57tuJmqcbo0TyG88pOLFGC32V8vPJ2aYkXX+T9wYPsmFq3LjN0tYg1ujl4MM/B7Oen1qOb3bsDVarkFDbv1089e7TAc88B7dplzT3btvE6Vbs2MHeumpa5FlbnbfHiD/8tMJCfd1CQsjZpiZUr2XSgVy9e/9q3p8PL3TtoS0n9+jwOt2+nzprgYf7+mw7YqChm1XXtqo/uo1WrAkOHAqdO0cmotwzAjAw6fO7epVSUlqs39MTcuczSc7csvILo25eOxRYtHv5bkSI8592ZiAigVStg2LCsztDHj2s7I9BoZMJA7sZWbo64irorFgs36klJwKOPPvz30qWB1q2BChWUt01t9No4okIFXuh27GBzBCt37jAdv1Ej93IuAlys56X5UrcuNzt+fsrbpEXWrgXeew+YNEm7zkUgK7o5dWrOc1Tr0c3589W2QHuUK5ezqdL9+8Bff+mjrE5PRETwM01KevhvwcHMHnVnjh3jcVepErOZKlcW3U2lxGKhwywtjetKQd6MHs3zdMgQYMUKoFgxfTgX+/blTU/s2cNyxgYNGFgZM4aPjx7t3oEWKTEY8s9gzcxklmt8vHs1zxoxgjdB/pQvzz3sxImcL4Revi4RzkV3xWxmM4ebN/N2IFauDOzapbxdWkCPjSMyMrLK2nJHeerWpXNDD6WvSlGkiP4i7FKTkEDNtTJl6HgePBho2FBtqwonIoJZuNOn00E8ZgxLKbSYsVgQycm8/hqNzGp0d5o1oy5lXh1ltYhemn0ZDJwTtBz9V5PBg+lMrFGDTdEuXVLbItfCYGDgICoq/4ZhLVtmZTa6o2PXbM7K7nz0UTpcmjVT2yrXZe5cYM0a4PPPgWee4ZqiaNG8q5UE0nPvHrPDDQY6GvOquHJHtm3jNaBjR7E/+fxztS2wjd27Gaxo3lxIqWRDOBfdFQ8P4M031bZCm+ixcYSnJxfv0dEPawyGhLAE0d2YM4fOszFjcmZyCsjvv/Oz6dKFZVhazfrLiwMHgA0bWFqs12N71SrgscdYCrNpk9rWKMuFC2wk0rRpVuZCSEje4u9aZPXqvLNnFy7U13kkYPZSgwZqW+Ha+PjQmZAfV64wOPrggXs6F41GOhas6CkT0CoVlJDALsBFi7JUWstUrsxAalgYf1+1Sk1rXI+EBODll3kuv/rqw87DgAB22PX3Z5C1RAlVzFSUzExmJheUjffcc8yk37iRetzuiPV6ohf+/huYNYtVX8K5+D9EuEAgyI21cUR+FziDgRthLV1IDAZmoDZuLKKAVpYsYalvfhmmH39MTZh795S1SyvEx/NY0WOEtHp14Mkn9bEA+/tvLqYHDsz5eMmSXFR7ealilqps3syu9m+8obYl9mNt9pVbOsPa7Gv1anXsyo/PPgPefTd/DcGRI5k55s6NrQTqsmoVGw8V5IAUaJNq1ag3Nnkyq2TeeUdtiwrn44/ZUKxnT7UtcU2uXAG++gqYNy/v/Yi3N9ef16+7h2MRAM6cYcl9Qdp8zZoxazEvfWR34Y036ICdNYuOZ63r4tevz1L3li3VtkRTCC+Eu5KQwJO2oDKALl2AmjWZZeJOWBtHAA87GLXeOCIvLBZO9seOMXrmLkyYQN2O/KLoc+YAH3yQszOZOzF5MpCezkWgFb2UBXXqROdxz54spXvwQG2L8ic6GoiLA1JScj7euzevw3/+qY5dalK2LJvctG+f8/HTp5nBk1cTJi1QWLMvgNkHJpOiZhXIkiXAW2+xSVteHD5Mx87t28rapRX27uVxl57O3599FnjkET4ucJ7t23n8bdyY/3MeeYRlZXnpI7sbFgubi5w6pbYlhWOxMMhy8yYlBUqWdM9gmSAnAQE85ydOVNsS7WCVrSpId3bJElZ0PPKIMjZpkehoJny88QadrO++q7ZFBTN0KPDzz9RrFfwP4Vx0V774ginpTz6Z/3POnwfOnqVejrthbRxRqlTOx4OD+bjWSt/272eUMHtpTXaqVmUZiDttIF9+mVk7+TUlGjuWjgJ/f0XN0hQeHpzAHzxgQwMfH+p36oU+fdhU6dAhtS3Jn2HD6LxYsEBtS7TDwIEsa3/11ZyPd+zIm1Y79drT7EsrjBrFeT48PO+/f/wxGzrVqaOsXVqhc2d2zL5+nb8fPUodpWvXVDXLZdiyhRvENWvUtkS7rFxJiYi332bQv0wZno+5A1Ja5MIF4OBBXsvv3aNurt54800GvObMUdsS1yAkhBmsM2eqbYl26NwZSE1l1YYgfz76CIiMBJ5/nr/fuaOuPQKHEJqL7oq1FLRMmfyf88MPzNSrWVMZm7RGRASdcs8+y+5VXbpwQ6zFjMV//mGkZ9y4hztYGwxcOJnN+lisKoVYSGbh68uyTrOZWRNa0hPNi4wMNuUJD2eWmJYzcosXd99rqL2Eh9PZr1UHtx6bfb38csF/z96x291IS+NGOCYmq0vs9OnU6hVlTtLQvDmbZuRel2Tn0CEGFBo0oKPX3bhwgZ9B3bqAnx91C318GNgvqIxSbawSQXpqFnj1Kq95YWHsEg8wa/n2bWZNCZTh/feZNf/ii0CrVmpbowze3qIbeWEEBvL2zjsMtvj5qW1RwZjNQoosD4Rz0V2ZM4cnbkGb8twla+5IgwbA0qXUlfnvP+1eRGrXpnZWfun07lb6m5LCjaO/v77EgZXktdf4GU2ZQoHz/fuZqauHxU/t2nQIbN7Mzaseyczkpjs2Fvj+e/fR2cnM5DmZV5Bmxw7l7bEHPTb7EuSPtze1sLLTvbs6trgqffrwVhCffspr4Jw57ulcHDGCjsWyZbOao3iK7Zks3LrFkvOkpKzHJk1ihreWHbl64uZNOoiKFcv/Odu2MSmif3/3cS4WxhdfAF9+yWqX119X2xp18fVV24LCsVi4xyxRgtnb4vrxPzTqKREogo+P9qMCWiA4GJg9G/jmG0YptMjAgcBPPzFzUcAyv8DAwht+WCzaznqTk+++A+bPz9IrbNKE0XwtZubmJiaGGzA9lLQvW0YtndzltB4ezA5ftcq9pCc2b+bCcdgwtS2xH701+0pPL1y/8soV4N9/KYMiEKhB3bqUQ3DXzVloKB2wzZrxd704FiMjuYawlnqOH08dZKu+nBapVYv2fvll1mOVKrExQ24ZJIFj9O/P/aU1MzQvnn4aWLRIv8Fhe5k/nwH9kyfzf869e8Dx48Dly8rZpSUsFmDuXODbb1lCrnUSE3mLjqbOqOB/6GQGE6jCiRMs16hRgxOyOxIXx4yi3NpgAm1z9y7vC1osTphAp8/cucBLLyljl5Z49VVGmEND1bbEfq5f5wamcmW1LSmcDz5gpsTmzXRMWTEY+Ddvb31EaaXixAn9yjNYm30NHszvL3tjFy02+/rnHzot2rTJXwdy/nzgk0+48Xn/fWXt0yL371Mj1dubOngC53jwoPAKgpdecs85WO9s3w688AIwaBBlg/76i5mBUVHMwtQi/v7UvxPIh1V2q6BggdZ06+Xmxx/ZobxNm/z1jYcPB1q00OeaXAri4rL22kOGULPz1i3qQheUBasWxYvzWnf7tvtUHtmIyFx0RywWOlbeeote9/z45BNmxK1apZxtWmPQIHa/++03tS0pmMIyKj//nKU3GzYoY4/aTJ7MjJ3PP8//OUWK8FyIj1fOLi3x3HN0rJYsyd/37OE5v2uXqmbZhL8/9flOngT69gUef1xti/KnWzd2hs5rwfjCCyzJcqeo5/PPs1HYO+88/Lc//uBn9cEHyttlK9ZmX7k3Tlps9mXNICqoQqFSJQYPrdcBd+L333m8ffpp1mMbNnADqIeAosnE8sJffuG9lrqUA1xfBgaybCx7GaogJ3//zexh63p8xQpgzBhg+XJ17SqMKlXoEGnXjr+/9x5lhPSkwQjQAf7998DixWpb4hpcvEgHo7s2CcuLJ5+kBFFBiTrVqgFdu+bffM3VyczkdW/AADrrZs9mhrFWZb2MRjYMbdhQbUs0h8hcdEdiY7Mm0enT839eeDi1MMqVU8YuLXLnDh1QBgPFhwMDtZktVbo0naB797K0NTd79gC//srS1x49FDdPFYoVKzjaNWMGm+C4k2OnIJYvZ1bWtGn5a3dqjbQ04M8/6SDRKvPnq22BtvDwyH/xfPMmN9pFiihrk71ERPB/+PxzOu569GAptFYyFq08/jgDZAWVGL34Im/uSGQkj7fsjuIKFeg00fq6Z/VqYOrUnHILwcG8hmvFwW1tbOTpKTI7CmLMGFZbHD8O1KvH5i4//MD1ppblI3r1ytkQSg+yPHv3Mju5fv2sSoK7d4GxY+kEf+opVc1zCQyGwoNVSUm8Pnh5aXv9JhUTJ6ptgfYpXZpyTVamTuXxIeYO3SGci+6I0ch04wcPWPqTH6JUhQ7Fu3eBN98Ehg6l40VrWTUpKXQYA1yM5sXIkXQsWiPMAk5k7kpiIjM2g4Ky9J2aNWMpgtajzZGRzDiqX59Np776Sn+ZElYePOD1JTBQ6D0B1F375htKcWidffsowN6rFyPsWsRgYJavHrRJ1WDgQDoWq1XLeqxDB2beaJnVq1man70sH2CJ1uDB2smgrV6dFQR37hT8vH/+oYO7Xj1qR7sTFgv/71u3skqJe/Zk0FN0LJeeefN4fixcCDz7LB8LCmIjp9Klmf2rtSCRK7J0KT//IUO0XxmmFA8eMBEE4DXA3dHaXjs3e/YAu3dTPkU0wM2BcC66IwEBdJYJCsfDgwu+8HDea1Fou2hRLkyjo/Mvf+vZ070mqzff5KL96adz6twJyLp1dDh36MByLIDdEkeNUtUsm9i3j53ue/dm+YSWMw2sWc/5MXEiSxo//pjlwq7OtWsUcW/alMGa3NSooQ/HIkCH9tChDNoI9Em9erzpCZOJGR25HYtA1vXmuefYVEELTpJixQrPTEpPZ9CooGC3q2IwAFu35nysfXt9bFZzz28JCbzGFymi3dLOypWBRo2YnWzFz899JIPk5u+/KW/StSuz5vMjIICZolrcU0lNUhKDLKVLF7wePH+ewcqQEJ5H7kZh62WtsWEDE7Weflof12sFEZqLAoEtvPginXfvvqu2JQ9jMLCEq2FDfV2Y5eTzz4FZs7I6IefFuXPAnDmMoLob8fHMYNaq6HpBVKtG/Zru3dW2pHA2bGDWWP/+ef/dqkemNa00udi/H/jwQ+Cjj9S2xHm6daOUQEAAdT9XrlTboof58EMufq9cyf85R47wXBo7VimrBM6wc+fDneezY7Gw4VV+DXy0SIsWwKZNwNdfq22JwB5q1GDm77Fj/H3pUnb+1nLywty5rEjq00dtS1yTnTtZTbJ9e8HPe/RROqN//lkZu9Tkr7+YHduxY8HPK1UKaNzYfTX8ZszgZzBzZtZjSUmUMdAi9eoxSaNVK7Ut0RxuEDIQPMT9+4xo+/kV7IzasQN4+WVGIH/8UTn7tMKVKxR6r1YNeOYZta1xjtTULHF/V+9EZrGwUcbNmwWXy545wzL35s31oRUkJRMm0EGXlxab1qOHHTrwZuXqVeDyZZbgFdSdUA1iYujITUvL+++LFgGffaasTWoSFsYGNvldg8xmduq9c4dNNfSQ1XDiBHU/69ZlSaqW+PxzzmNdu+atxQswo2LTppylwe7C3r1cB1WrRm0nK6NG8XP7+WftzZdWHUOpnicnP/7IIF7fvpxn86N0aR6jAmI2Uy7j7l2gdm21rckbi4VO7pQUwNeXj5UvT629okXVtU2gHt26MXNVOFyysHbPLiyYX6UK9VbdlVu3cjoS582jNNtjj7HhktYYPFh7az6NoIOVu0By3nqLG9o338wZIchNaiozTfLbGLs6Z8+yXLFePW07F/fsYYffZs3yT83+/feHy2BdFYOh4EZFVqpWZbZO9eqym6RJPDxyCiVHRVHjKTGRE7yWHYzZmTyZzp3Fi4Hx49W2JidDhxa8yNbLZywVTZvyVhANGjCT88YN7TmLs2N1wg8dSsdiixZqW/QwTz5JJ1l+jkWA2Uc//ACUKaOUVdqhe3c6/0+fBmrWzHp8925+bjdvas+5WL68tM+Tk5UrWSJZoULBzkV35vff2WW5Rw9WWwB0KpYty+tLerp2gyznzjGAZg3iDh2at9yFHnj8cZb0fvqpfv8HLdCxY+EZeu7GM88wgSElRW1LtM3cuZT8sPYOsK5JrM5ZgW7Q6IwlkBVr84/CoiiNGnFhGBQkv01aJCSEUZPSpbmRfPxxbjh++01bn8nGjcA77zAbLT/nor8/9Yy0oMGkFerUAb79Vm0rtIO/f1a5XVISy3W1SHp6ziyjatWYXa3FDsM+PvrRENQCRiOd/RYLM+q0TIMGXPSuWaNd3U9bgiylS7NEzd3IzKTTy6qrnJ1583ivRd24tm2pIxwVlbfuosHAv7dtq7xtuRkwgAGCwnRJMzOZPRsfz0wQrTrT5ODiRZbp1qqV9VipUjwuAwK4Xtei4996nOlJ0zoqCujShWv7TZty/i0xEbh9mzeB/MTGsjIuKYm6066Ot7d7asraQ0AAb1YGD+YcYs2M1hpmM9esgocwREZG5rE60TdmsxkZGRmoVasWfHx81DZHckwmE44ePYqGDRvCw1FnkXXj5oKfj2xUrMhMhv37mSWoFVatYvS7Wzemj+eF1ktdpSQxEcjI4CSl4P8syXmpFG+8wUXd5MnM4AR4jBw8SMd5SIh2J82aNblJ+Ocf/XfTjIxk18py5Zi94sqkp3PjVrGia5yXgYHUdD11KqdjQCCQG2u3aCCng9F6XmmlW3QB5DgvzeasgNG9eyytdReuXeM8UKZMzuzOzEz3crIqwcGDXLtXrPiwbunZs5yjKlVioFWrmEzUNbx1i9nJbdtKmjTg1HyZmUlneaVKbORUEA8eZGWopaYKx5uVvn2pmbtqVdbaXKBN/P0pAXHgQOFNy5xEK/vL5ORknD59GkWKFIGxgD2imLncFeFUtJ8PPuBir3JltS3JyaBBBXdlA9zHsQhQ52niRH4mtjRZsG7O3Okz+v57Lq5HjsxawBgM2nKa50dMDB3IWt4AWFm2jKUwPXvmneFx5w7wzTfU1XJ15+KxY9w8h4dzI6d3IiN5LFapwg3VlSvc6GXPqlWT1FRG1m2Z648cAeLi6KwXemnaJyKCc9uUKQx4WqlQAfjkE807Fh+iSBGgdWs6GDIz1bZGWSpVyntjqnXH4okTDPDVqcPAtpWnn+a18OuvtZfVGB4ObNlCJ2Ju9FBhsHo1y0azO0aDgxmg1MI5f/kyg7/Fi7NZS0Fral9frnn0sI5zlhdf5DVu6tTC5SoiI6kjfu+eezkXLRY2oCtdGhgxonDntNokJTHTPj4+Z7alAIBwLgoKwmwGtm3jydO7tzbLDuUkLo4bM+v/nV9WoEBbWAWBCyslysjgcxISOJG70wTxyitcoBakxaZVrlxhBpzWtNDyYvZs4ORJlmDltdEKD+cCW2ubMDm4epUZFq7yv1pLAi0WdndMTGSTKK1sUlevZmOSnj2pJVYQ7drR/gsX3GtDkx8xMfwsAgLoPNEiERHcmHfpkvXYqlXa0f5MT+cGzNYKgl27ZDdJICE7d7Jx3oABOZ2LGzdyjr5+XXvXej8/oFMnta1wDGu2cm4phKgoPq6FbOU7dyinU6lS4ee8h4dtsh16x2Jhj4O0NNvkUxYv5r0WJTnkJDERePVV/pxd83T2bF5PZsxghY9W8PFh9nB0tHbLtlVEOBfdjfv3qXNRsSJ1+gqbADp35n1MjLZ0BpVgyBBGZn/+mZEUrWKL7kN6OqNmcXHMlNJ6VMgZpk/nojev6HR2ihTJyu6Ji3Mv5+KUKXk/vmMHcPQos0gKa7yhFv7+OaPdUVHMlkhJATZvVs+uvOjenZnO+Tlxg4PdY4ENcAOUlJSzG2BeLFvGa27fvtpupGXFYGBZdEICF8hawaodZst1LTyc5487ZY398Qfw5Zd0jDz3XM6/ffcdMG0aMGYMf9YqPj5co6WlAevXa0sn99AhziM1a7JhjiBv1q9nxmazZjk3qb/8wr8NGKC+0ygvKlfmujh3o54ZM+hQqVJFFbMcJiqK64dixbTX0MVk4vo9L41Vq+TRc88B/furq6veujWTUbSul6wkmZlsnBoVxczywsjuqHcnMjLYYDM2Nuc89uWXDEyPGaMt56LBQHu0ZJOGEM5Fd+PaNWDpUjoKC+oUDdBh1awZJyt32nRYuXOH91b9n8REdsczm7XjeLFY6GgpXpx6MvlFiosUYUTMbKZYvSs7FwH+f7b8j5GRnMjczXGeH99/z+vDrFnaOcYLw8uL3aIBLlC0lGFtbQwhIN7ehZcFXbrETbXWsl6yc+YMbaxdmw7k/fvVtuhhpk5lh8rCgiwAHUHuxokT/A7zamwXHMwMTq1r/7Vqpb2AipXoaN6XKqWuHVpn3Dh+VocPs4milf37KfFSvrw2nYs9evCWmzFjlLfFVvbtYyfu+vWzOlxbOXmSzo369bXnXNy582GNyOxYLMwU3bkT6NBBMbPyxGDgfsQW7t/nLSiIWaWuSJEirBQSFEzJknk32LQmDggnnq4QzkV3o3Rp4N13bdeX0+KmSSkOHWK5rDWavGEDsxlbtQJ271bXNivx8XR6JiZmiSPnhcHA8suiRYXeZnaqV1fbAuVJTGSmZlDQw464li35d62UdubmxAmW/tWrl7XhKl2ajnNbosJa5N49RmsrVdKOXp+a9O1L5069empbkj+7dzM7umdPOhe1iMHguhs2KejfnxuWvDKsRo3iTeA4AwcygykhwbbnP/88sHUr1yl9+8prm1awWIC6dbl2y7157tuXjsXWrdWxzRVZuJAZofPm8fqdnUqV6CzVYjnqrVvSPk8r9OtHOYSVKwvXjXcXzp6ldmXVqu65P8nNtGlqW5A3e/cC//3HJAy1HfoaRDgX3Y3gYHaKFRSO0ZhTt69SJWY5aCkS7+vLBUVMTOHRwtdeU8YmtXnhBWYtPvdc4bqL7sj69YzMt2nDSHd2xo/nTavs38+yqx49spyLBoM2bba1Q3u1auycePo0SwhdkXv3+B3Vrw+8/XbBn0ujRjkzeLRISAgwbBjQuLHalggcpU4d7eop2kt0NBtoJCWx8ZxWsLWCAKCu1vHjORvUuDoGA6V38qJTJ23rA+Y3vyUk8Lv09KRchJYIC+M1O6+AQs2aXBtpkcKy/e19nly8/DKD088+a9t3HxDAfUtamuymqcb9+6z8K126cPkqgI7vJUuYBOROe3Vb18taYdMmrmXHjxfOxTyw4UgXCAQAqC0THQ2sW6e2JVkYjYx4N2igtiXawGRit8z337etHHDdOmDuXJZHuwtxcZQ6yKscUOtUr05R7J491bakcDZuZOZYv34FPy8wkKX5SUnK2KUGx48Dv//OMj89LSDzo2tX4Ndfs8qdjh7l96ylpl8zZ2ZpPRXGxx8zA3PVKvntEkjHo49y7l+9GnjzTWD+fM6BeuT113nN7NNHbUsEtlCrFp1Zhw/nfPynnxhE0mIw+/33WZE0YIDalthH27ZMDMlv7jQYGPBq21ZZu3KzfDk18uLibHv+H3/QGTlypLx2qcmiRVxr26ofXaUKg6taSmJRgpkzWRr99tsP/y0xMUtDWivUrcvqhkceUdsSTSIyF92N6GiWxvr727bJe+014N9/2XTAXUpVAArILljA1PTJk9W2RhoSEhhFCwjI2RDDlcjMZKOiW7ds01H8+msucAIDtV2GKSVPPkmdp9TU/J+j1Shi27Z5L6CjoqiHWqGCdkq6Y2J4zhUWlT9/Xl0RdiWoWpWOD08blhyZmdQ0vH+fXYz1QGYmAxVqZ45kZ+FCfoaDBrGBW0GcOMFIfMeOytimBfbto1O/WjVqgWYnNZXZ3XfvslS3aFF1bCyMU6fouA8Opl5c9eoMqmlBU/mDDxgwefxx2zqQN2smv016wmym7vf9+9rLAAQ45yYmPtxEqEIFZmkJ+R3p8PDg9XzwYK7Lsjd2sa7TFixQfx0xcyY1k20tLbclk0/vWB2ttq4Npk3TbimwnERHUx4od9OiH36gjmuPHtrKLI6I0KYWrkYQzkV3Y8IEOlMWL7atlPD8eS7Cr1+X3zYtce4cJ+s6dbTtXPzvP2DPHqBFi8I34iNHsvHFkiV0MLki3t72dd/t1ImORVs2P66E0Zj34v/cOXYfNRjY/EkvzJ3LjNVp07RTFjh0KPVZ8+rwmB21NwRKUKnSwx158yMuLsvRn5amTR3K3M738HBmbFSurJ5N2bFYOG/dumVbY5zHH2dpT5MmspumGXr3Zrl+ZCSzELLj7c2NTGYmHYxabS70ww9s9NCkSeEZ0kqzZAm1w3r1cr/51Vb++IMyH926AbNn5/xbVBSvm0WK8DqotWDfmTMMoIWF5Xy8X7+sZoh6o0sXOuv/+kt7zu6ICGoTTp2as7lLcDD3KlpwdIwdq7YF2mPePK5JMzLUtkTbzJ4NTJnycOKLNUkkNlZ5mwQOI5yL7oZVXNvWKMqLL7LUy93KboODqR+SOzX9vffYnfHVV7VRmrl+PUs9Jk8u3Lno789Nkyvrm9jL1KlqW6AtfH25cDUaWV6nNcdXenrezqaqVZmxqKUGFsWKaVMcXusEBnJBWaoU5ystlgc1aECn09q13IT6+TFwpxUMBmZw20p+GcGuitlMORGLJW95CIMB+OYbZmUFBChuns1oWTdy4sSsxgS2cOMGHb0lSzJY6g5cugQcOZL3PBEUxHk4IIDXQS3NbQCzoQvLiNYSMTEMoJQvD2zZkrezNjaWjlGtOkcjItiIaudOBo7Kl+d1W2vrNFv591+W0TdqBEyapLY18uHlpc0gqZbw98+7oq5jRzYutTZW1Qpms3tk3jqIqs7F9PR0LFmyBHv37oWXlxf69++PfvlEX/ft24effvoJ9+7dQ1hYGJ544glUyUuUV1AwW7eyrbutk1GrVvLao1Vq1WI2VG5OngS2b2eJuBaciw0aAKNH2/Y9ff89sGyZ/DapSVwcL/oBAdqL9GuFt97iZD1x4sObmqAg4MCBrI2N1mjUiBmVGzbk1Dp59lne9MiKFdQa69nTNTsmms3Ajh3MDitduvDnG43cCGqZGze4ES2siZZAmxiNLAUvCC3pZ9pKQgKbQ4WEqG0J8NJL9j3/zz+pSzZwIDUk3YFBgzgH5xVAsQaCbZGSEBTOrVtZchv5rQ2XLuW1Qct7y717WSLdsiUwYoTa1mRx8yavP6GhtstInD3LIE7//q7tXLSHXbuoP1u1Ko9Hd8fb+2HZEi1QujSzyvfu1U7FioZQdff4ww8/4OLFi3jnnXfw1FNP4bfffsOePXseet61a9ewYMECREREYN68eQgLC8OsWbOQJjKwHKNYMRFFcZQJE4Cff+ZkqAWGDmWTBFsEkfUa3bSHzz5j5oMWuwdrhR9/5OL03r2H/+bhATRtynIsLTpnY2Ko86QHzdBly4CvvipcUmLfPi6w85j7XIKrVxl9rljRdUqDIiPZGCB7VtbNmwzenT2rnl1WkpPtaxAUF8cMqsIcbgLtcOcOr+Xbt/P3X39ldpteSxMrVmQnX3faqIWEsGw8v0xNrToWT51iE6iNG/P++6RJbBB16ZKydhVE1aq8Pn/7bf7PadCAkhxaDhqdPg2sWUNn/Pz5tsuNyM3ixey4bU+Qt2VLVoPp9ZpVGOnpTP549VXbGkwCnLt37OD6wp348EOug/XQ2DA1lcHl27e1XdmgIqrNXKmpqdiyZQumT5+OKlWqoEqVKrh+/TrWr1+PVrmysI4dO4aQkBB0+P9236NHj8aGDRtw/fp1VKtWTQXr3YjoaE5m/v5c+LkLcXHUpCtSJOfjouW8tnnwgPe2NHMBqFk1dSo1j5Yvl80sTfHyy8z+03J0Pj8uXaKDMTRUbUsKx9qFfOPGgjOJevTgAqV1a8VMU5Q7d6jL5e//8PVUr+RVEjhrFvD559R8fe89deyy8v33zEweNoxOp8LYuJHPbd8e2LZNdvN0QVQUy3rLl9emZmBkJLMra9Wis8eqfacFbaqEBAYSAgNtD1L17eteTQP1zK5dlEzq04dOxNxs2cIgi5bWGb6+rtGwqk0b4IsvuD8ZM4aPvfUWg+pqkpFBGYncGpwF0bAhb67KzZss+/b2flhTNT8aNAB++y1vuQ5XJSUFeOUV/jx48MN/X7iQc9wLL2ijYaO3NzOhY2KEczEfVHMuXrlyBZmZmaiR7UCpWbMmVq1aBbPZDGO2kjxfX19cv34dZ86cQXh4OLZu3QofHx+UK1dODdP1y7lzvMDVrm17ycoffzBbr18/6ku5C8OGccO1bBnbzWsVe3Tx9u0DvvuOHSVfeEFWs1Rj7lx2rMvMtO35RiMdklrYkCnFxIkF/33LFmYwdewI1K+vjE224ueXt/ZUejr1iG7eZNQ3dwdLNejenQvtwjJxunThzVVp3pxOGlsj9wCddOvWcfM0fLh8tklJjRrM3NCCNpBVMyww0LbnlyxJJ5raG1Sl+OsvYNEiNq/Kby30/vvacRbnRbFivG5UqsTfmzThPKaFzc5PP7HEedAgNqEQ5M2GDQy4WHVbc/PDD9T4HjxYWw17QkNZkptfA6i33qKzSQuOAHs4dw7YvZvXwrycplqgZk3eANpasWLhTeOUYNYsXidNJrUt0Q4lSnBPkpxse5AlKAgYMkReu7RGWhqbyt27l/d18Oefgf37meWthWuKwUDNZuGDyhfVnIuxsbHw8/NDkWyZDAEBAUhPT0dCQgL8s5W9PfLIIzhw4ACmT58Oo9EIo9GI119/HSUK2UCaTCaYXPBCZ/2f7P7fTp2Cx7ffwtK0KczPP2/ba4KCYKxdG5aKFWFxwc8yP4x37sAAwOTvn3OyzMhgxkBMjPqai2YzjCVKAP7+MB89Wmiky3DhAoxffglL+/Ywu3IjkyJFeLPleO3Zk460UqWcXhQ5fF5qDMOXX8K4ciXMCxbAotVmAbnx8IBx+3YYEhNhun5dG41UskeqdX5MSIKHh82fg+HUKRg3bIC5USNYnFxoS35enj4Nw4YNsNSqxaxTK5MmZelGqf19T5/O8rSMDNts6dgxq3xfbdsVwBAZyeOrVKl81zWGkBAYqlaFxcdHm2uf5s3pnAL4nRmNdGxrwFbDnTswAjAHBeX72bnKfOkMxvHjYbhxA6Y9e/LsTmzYswfGH3+EuVIlWHr3VsHCfOjcmTcg7+Nt2LCsn7Xy/R44wHV7/fpZDvlcGDZvhnHSJFj694dZDwG/zz7L+lmiz9np89JgsN0Ws5kamAkJrimHEBiYlcihlfNAi/j6AkuW8Gez+aE/Gx59FOjeHZYqVdz2c9TKfGnr+xsiIyNVCXls27YNv/zyC7766qv/PRYdHY1JkyZh8eLFKJVN4Pj+/fuYN28e2rRpg/DwcGzcuBFHjhzBRx99lMMJacVsNiPDVbSdJMT7yhUEbtmCTH9/3M0r9ViQhdkMz7g4mIoVgyWbOLHn/fto0K0bLAYDjuzeDYuKZX4eDx6g4f8vgA7v2VOoLUUvXULgP/8grVIl3FfbMSpQBWNKCjzi45FZsmS+x0uZX39FiWPHcL9XL8RpqINs0YsXEbh5M1KqVsWDPBb+gZs2weTjg8RGjWDWsmZSbkwmeCQkwJiaigwRCQUAFD92DEWvXkVyrVpIqV5dbXNyUGrtWoS9+y7iWrfGhU8+UdscgQMUvXQJxU+cQHr58kjIw6kjcB5DWhoMGRkw25hF7nnvHqq89hoMGRk4W5AungtR7dln4RUdjfOffJLntd937174nDuHxIYNkaS1KgKdEfbWWyj199+4MWUKYqzlxLnwPXAAZX/8EYn16yP6yScVttA2il64AHPRosgoW1bV/YcUFLl9G/V79YLFwwOH9+7Vps630pjNKB4ZCY+kJMQ3b65d3VU3xufECfgePozkWrXcdv1QpEiRHBXGuVHNubh792588803+Oabb/732I0bNzB16lR899138M1WWrRw4UIULVoUEyZMAEDn4dSpU9GpUycMHDjwobGtzsXw8HD4+PjI/88ojMlkQmRkJOrVqwcPd2jSoSUsFhirVgWCgmBetw4oU0Y9W8xmlr/dvk0RanfHYoHhmWeAUqVgefXVvNPrZUQX5+WaNfAYPBiWFi1g3rVLbWvswvDDDzCOGwdLly4wWzN2tIrFYvtCee9eeLRpA0tYGMwXLshrl9Kkp8P4yCOw1KwJy5dfqiKUL/l5uXkzDN9+CzRqBIu9HXEFAjlZvx6GlSuBNm1gefxxta0pkIfOy3v34PH/1Rem1FSxqdYyhc1vCQmUwvDwADRS/WB46y0YNm6E+dVXKaGiU4w1a8Jw4QJM//4LtG3L5hIXL0r2OTs0X968CeP48bBUrw7LggW2v1lSEjz8/WEpXhzmmze13UjHEW7e5DlQpgwzy23BbIbR2xsGiwWmGzfco/TWnvWyBjC8/z6Mb70F89ixsHz9tSLvqZX9ZXJyMs6dO1eoc1G12btkyZKIj4+HyWT63wcVGxsLLy8vFM91gbl06RJ69er1v9+NRiNCQ0Nxx6orlA8eHh7a3eRLgKv/f5rl6lUAgOqfvIcHUKECbwIgPh6wXujffNM2LcqkJOpqJicDtkoFFIKmz8uEBMDDA4Zy5bRrY35Urw489RQMtWpp3/aNG6mT1b49uzoWROnSAABDRob2/y97uXABOHIEhkuXWPqi4gJSsvOye/f89biGD6fw+Nq16pZ5vfoqBf8nTfrf8VUgqalsDhIfT9u9veW3UeAcI0dS0uPDD7OOx1On2MwnLQ3QaOZVbv53XpYsyUYGfn7w8PS0XUtaoDx16wJ371IXN6/MnTVrqKHWowewfr3i5uXJrFnArFnqr9udxccH8PGBR4UKTCwICaHjKjER8PKS7G3smi+vXAE2boTh3Dng009tfxNfXyAjAwZPT/1/L3nxyitsqDZvnu069x4eTBYxGuFhNrvHdfC99/gZTZqUv75xQgJvWtjv1qsHjB4NY9u2in8/au8vbX1v1ZyLlStXhqenJ86dO4datWoBAM6cOYNq1ao95A0NDAzEjRs3cjx28+ZN0SnaXq5d48U8IMD2Td6dO8Do0dx8bN8uq3ma4do14OOP2SFyyhS1rZEOi4Wbx7g4Lkh0FCmymVmzKApsawQ0JQV4+mn+/Oyzrj+Rjx1LJ0JqauHP1Vo0sU0b3vIjJoabaz+//IXmlSImhov9tLTCn1u9Opud6LzEKU9CQ7kBvX/fvmMpLY3i+omJQKtW8tknNcePA6dPs6u5Ws5Fs5nzV2Ym8MQTtr2mSBFgxQr+HBdHUXlXZt8+zhHVq+fvSI2KYlOSzEzg77+Vtc8WTp+m/nN2jarOnYF33lH/nJkwgU7tV15hl3hb8PR0v0YGhWGtTomNzWrioQWiotgIL7+S9/Ll+f1robGaq3HsGO+tTVx8fbluvX5dva721apRM8/e9aLB4NoZyikp/B8rVrTvddbv2F2IieH1JL/GROvXs5lLo0bA4cOKmpYnAwbwJsgX1c5qb29vdOjQAV999RUmT56Me/fu4Y8//sCk/xdEj42NhY+PD7y9vdG1a1csWrQIVatWRY0aNbB582bcuXMHHTt2VMt8fdKvHy9af/9tezMSDw9g0yb+nJ4uaWRMs5w/DyxcyK7aWnYubt/ODlotW7I8ojASE7M6SSYlMQLqSvj5Aa+/bv9rBgzgfXo6O3C6OkZjwd/90aNAnz78TE6dUswsp/nlF2afDhnCDBg1GTKEG/w8xKkfwmi0vWRGb/j58Viyl0uXKLwfEKC9Tu4FOd0//JBzZqNGytqUnYwMNnS5davQJl//w8ODzQGKF3e90rS86N+fG5ojR4CGDfN+jocHHeNGI89jrZ2jP/0E3LgBNG6c9ViTJuoHVhISgMWL+fO0aeraomX++gt44w06hD/6KO/nXLpEB3jx4ly/aYWTJ3n+VKmS99+7d8/qWK8nTCZmJd25Q+e9LVnfamGdg86fZ0NCNQPB5cvrJlNaUdas4XyshW7eWmbWLGDixPylrKyl4QkJytkkcApVQwZjx47F4sWL8fbbb8PHxwfDhg1Dy5YtAQBPPvkkJk2ahE6dOuGRRx5BSkoKVq9ejXv37qFy5cp455138mzmIiiAlBTe25NW7OcH/PAD77W2uJaLihVZVhYYmPffV6wAFi3iovCtt5S1LTt//cXN7PPP2+ZcLFGC36GnJy/SruZcdAQvL+D339W2QlsUL87MhPh4tS3JSVpaweWaVaowu0MLZRPFinFTKHCMoCBu7MqW5YZPSxnFDRpw87lmDdCiRc6/aaGjq7c3MGOG/a+bOFFyUzSJxcLjKjOz4AzN0qXpJCtTRpvOxdq1edMaFgvw/vss2cymnW4Thw/zdU2aqKtnrQSXLzOQV1C2WdmydBr5+LDaIFtzQVXRmxzP3buseihXDti6Nf9z2cODQZkHD1gBo2XnohU92FgQCxdS3uGZZ3IGSlwFV6xIkRo/v4I18uvV455VK5nQWlwPaAxVnYve3t6YMmUKpuSRHbZq1aocv3fp0gVd8ugQKrCDs2e5QLHnYufpCTz6qHw2aZGaNYHZs/P/+717wI4dWVmAatG4Mb+b/3fIF4rBwIxFrSxQpeb+fW5sSpbUVjmvlpgxg5lgzzyTf5lVaChw8KD2SiObNaNw+fr1QLt2D/+9Xz/e9MisWdQtmjZNvdImOfj5Z/4/jRvbN++UKqXdzJeoKF5rtLLQFdiHwWBb2ZmnJzB+vPz2SE1yMiUFype3PXNVSvz8gNdec+y148fTwfjXXyyDc2UGDmRALL8gNsBrTHq6a5eOKkFMDPc/d+4U7hRYv56fe1iYIqbZxfbtwPz5wCOPAC+/rLY1WRw6xEBCWJj91W1r1wL//gt07OiazkVHmDED2LYNeOklxyo/XA1PT22tt6yZlLt3UxJA8BDC9epuFC2qrSwQPdKlCzfN77yjrh3DhzOrdOhQ21/jqo5FAPjgA0ZxRQfX/PnpJ+CTTwp23Hh5MXMkJEQ5u2whJoYbZz1krC9bBnz5JfVbbeGXX9iM6P+bRbkE8fHAqFEMfmippM9ZIiPpAMlrURkfz8yYv/5S3i4rVuFze4mKYibVvXuSmySQmNu3Ofdv2/bw34YNY1n+6tWKm+U0tWvTdndoKFSxIh2oBeljalGT7vRplnEXpkP67LNAt2506qlNaCgdWD/+WPhzW7ZkwxotHoPWZmF79mQ99uABG2F066Ze+e2IEUCNGnS22MuYMcC77zI7zZW4eJH9CmbNsv+1p07RkXzliuRmaZIPP+T6Vw/rxPR07p/u3FE/wUjDaGzWEmiSkyd5ItWrx4wSVycujmUo+WXaVKsmohVaxFrGa40q2UqfPlwU/forF2iuzAsv0OGlx+y4CxfoYNSa0zMvPvyQzT02bAAqVSr8+U8/zetOaKj8tinFgwdA1650VhWUnaM3CioJPHWKchkhIbY7lqXms8+YOfbkkxTZt5XHHwf++YdOK3erVsiPK1eyGiVoqQz0+HFuyuvUYUlhdqybfFuadsnB3bvMDgsMtL+CwBbnj0Bd9u5l1lyPHgVnl27fzuP0yhUek2pSogTQoYO6NkhBhw7AF18AwcFZj/n48DqfkcHgpNIZlxYLs5UdzfYcM0ZykzTBuXMM5jdoQA1ke5gyBRg8WH39XCVIS2PjLwCIiMj/eUuWAAcOcF3TvLkytuVFkSJAdDT3IiVLqmeHxhHORXdh925GBlq2BJ56yr7Xjh3LMsk//9SGppTcjBjB0gitb7IyM+2Pai9eTBH7sWMf1gvTO199xaw8k8m+1yUmslRYa40j5OCZZ2x73oYNwJkz3EBopUulr2/hGl6jRzMY8vPPQK1aytiVFz16cKFta8fgyZNlNUcVKlXKagbmCLNnMzPr+efZIEAPVK7MjXTVqup1W797l/f2BgLLlWMpratLSmzYACxYwDK8V18t+LnPPsumLl99Zf+6SU58fOi4z2sz/8EH+TcIUYK33wY+/5x61GpXd2iZDRu4fmvWrOBs/KVLmQ09apTtjRjlpFIlYOTI/BshWXn9dToO6tZVxCzJOHqUa+TatbW3Rq5V6+F1jZcX58py5dQJ4hkM3B+KpiU5CQ8H5s51rNLGFg19VyEtDRg3jglMBR2/f/xBH0SzZuo6Fw0Gyo2oITmiI4Rz0V04cgT49ltmx9i7SK5ShQ4YdxGmtW7OCopKHD9OQe527dSZ0DMzWeJcsiTLVGzdSK5bxwt0kybaWzhJgSOlLIsX0yGph4w4pVi4kJufgADtOBdtITKS5+a1a+o6F+fMUe+9XYUjR4CNG5kdoxXn4pkzLHmuXTvvjX7ZsnyOmnz0ETWb7A2y/PCDLOZojtOneVzZMm9XrswqBXt1xOSmdev8Hfdqr9Pi4nhfvry6dmidZ55hVt/u3QWXRu/ezQyoWrW04Vzs3Jm3whg2TH5bbOXAAWYb1atXeHbdTz/xGvrii/pZI7/wgtoWOB6UysxklQOg/+Y02alaVVu6mFrFzw/45pvCnzdsGNC0qdDl1AnCuegutGpF7QdHynmXL5feHi2zdy8F+4sXz/85Q4dSS2brVmZAKM2dO9w83rtnn+7DsGG8ODdqJJtpuiM8XG0LlCEpicd12bKFb5Y7dOBxlb38Rk1OneJ1qE6dgjVG58xhBL1pU+VskwKTiQtsg8F1Si2czdwbP56b6YI23kqzZw81XXv00MZGPz+0JH6uNXr2pGPRlmDSwoW8CWxn2TJWyTiSyfTjj3xtnz6uvzGvU4drzMKcsIMGMRu6fXtl7HJFvviCyRWzZjGjsiDq1+c1QovrwqNHecyEhmov4OEon35K5+iIEaw4ETDB5cIFfteupkXpKKNHq20BOXCA+q2NG7P/giBPhHPRXWjcWHj8bcVoLDyC1qhR4SWaclK2LDUf7tyxr0GPVi7QUpOWRt26cuVYiuUqCy8p2bIF6N+fjrcDBwp+bmHlgkpz6BAwcyYzJgpyLvbooZxN+eGIU23mTN6eeYYlhXrHYmGGSLlywKpVjjmptbhws5YENmigtiUCR6lZU1/Z2I7w0ku8xn/1lTr/q6ON427eBHbssF1OQs/8+adtz+vZU1uBDFvnt8RE4NIl/ly/vrw2FUZoKNc9tiRXPPqoduWQBgygruKePZS4smI2A+fPM2u+f39lbVq6FFi5kuuysWPtf721bDglRVKzVOfSJToHy5QpvEN5btasYXC1b1+WA7syasnHOMqWLdS0fuwxba5RNYLoFi0QOMIvv3DxrkbWIsDJKiiI0W8BS16++w6YP9/+srBjx1gavXWrLKZphvh4ajzpUSukalVgwgR9aL5u3szMsYLE7nNjzT5OTpbFJMW5dYul6QcPulapU+fOLJuzCpDnxeef0/k4d65ydmVnyhTq3lkbXNnKP/8ws/3DD+WxSyAdw4czoyW/0uidO+mkO3lSWbucpV8/ZqhPnaq2JYL8aNSIQaO9ewt+3rp1vA5q4bt8+22u1wsKTOoBX1+uLXKv4eLjGUQYMCCrxFgpDhygRv3Fi469/tFH2YH399+ltUttBg3iebJhg/2vDQqiHFmZMtLbpTXmzOH6d9q0gp9nsfA4v3pVEbPypXZtHrPt2qlrh8YRmYvuwoUL1OULCLA/SvDLL3Tc9OwJPPecDMZpiOvXqbdSpYo2FkVSYzYDCQksw3SV8kuAAvfvv8/op73H999/s1Tm8ceBTp3ksU8LjB7NrCt7uohqJarYujVvhXH/PkuHjEb1ukPGxLAEPT3d9tdMnMimLmrrpUlF2bLUtrt0yfEspuRkzlsZGfrqmhgXR91PNaQnEhOBRYv480sv2ffaq1eB337jNdSVS1L37eN8Ub164cfm8ePs9FmyJPD998rYZwunT7NLdH6lx6+8wut89uwmJYiO5iaxShU2dLGXvBpWuDsmE3D7Nq8rWsi4jYpi2WZBskEAy73LlHGsoYUgbyIjeZ/7vA8IYKJBiRKsZrJHKslZxo/n/FxYg5/8cJU1T25MJq6dK1a0/7X9+vHmDkRHZ+n0FsShQ2zmUrEicOOG/Hblhzt9N04gnIvuQosW3HgfP26/hsO1a4yQV6ggj21a4sIFdhyuWVPbzsUtW5gV9MgjQJs2tr9uyRKWDw8Y4FqRwjJlmKruCLVrs5TEHXQojUZurAtj1y5gyBCWs+7fL79dUrFrFyd+W0q/5WLQIF5vzWbbX+NIIyIt4+HhfPnpgQN0EIeHU99WC9jibB88mNcSNRwBFgubudy9a79sR+vW1BfUotaYlAwaRAfJgQOFa7OmpbF8VSvas1Z+/ZUbrPykbgYNUtYeK5cu0QlbubJjzkV3YcMGOmE7dGDn8oI4c4Ydl0uWpMa22hw/zgBa9eoFP69DBzpF9cb16+zEnp6eVdatNfKagyIj1QkEC8mtvDl+nIFRe0ui3Y2ZM7knLWy9YtWmTUnRTtKDIF+Ec9EdSE/POhEdiaL06sUTu0YNae3SIhUqUG+usMhfZCQzjUqUYPdQpVm3jhvBV1+1z7no58f7pCR57NIj/fsrr1OjdYoVY2mrVibw1FQ64Aqzp1IlZr440rhKKooVK3zjJSicoCAGDbRUVt2gATfMa9bknxVWvbp637+vL0sAHaF2bd5cnaAgOg1tkYeoVo2SGVrrfKzVDL+KFYEPPnBc8zgpiZvyzEygbVtpbdMSV65QjqWwzsUAj1OjkRlemZmUNlGT8uW1dz4UxIMHDPaVLUvpm8I+v+LFs4JZ6en60e/WylrNXmJj2WgnNTUr695VcNWsTCnx88valxZE+fKszCgsY1puTCb7+hy4KcK56A54eTGTwbpBt5d69dynY1WNGsDs2YU/z8ODmkZKlh9kp3lzCsq2aGHf6wYNYuTH0VJFrXL7NhfgpUrpd5ElNzNnMvNhwoTCnQi1arEMQSv6jK1accH/118F65w2aMDO0nrjzh1q9GVmUjdU73zyCc/F3r0dv0bWqqW9zJeoKFYAqNnMS+Achw/b/tzAQJb96Q2TiaXTFy4wcKbUnBgaWrh2VkGcP88M2vLl2dzFVenXj45FW0qGS5Wik0tsaB0jJgY4d47ll7Y4ZgMCgG3bGNTS0me+dSsTCtq2tV/yQi6SkoDdu3ksOxpQM5mAefP484IF6jvPtcD9+5RpSk6mFrKA+zu1HYsAA2gmE6ukXL3KwwnEWexOuJpDSU0qVwZ+/hkICVEnRXvkSN7sRS9RWHuZPh34+ms60N58U21rtMmvv3LDOWBA4c7FYsW0VeoSE0OnuB70m378kRHWXr242baF1FRqvRYpAnz8sb4d5CYTM6pTU7mpUysAIwcnTvBYLCwzdscOCtz360fngFLExXER7ojzMzOTJYFJSSzDFGiTmBiW1YaG5q8rm57ODr0WC58fFKSoiQ4TGEi9Rq0EteSiQgXbZYYMBu04uc6eZdVMzZpAnz6FP/+FF1jl8/HH6iUohITQWWhrtY7RCLRvL6tJDnHyJDsH55cgEhfHhjWnTnHuUWKtf/o00K0bj+WoKMfG8Pens9Tfn2sHV3Au/vsv9yNt27Lk1148PLK6RKeluZ5sTnY++ojf/fDh2g/aZmYy4G2x6GMvoiIucBYLZCclhbovGRnMmHNlHjygJl1hE3OxYsCIEYqYJLCBxETelytn/2tPn6YjqHhxOg9cleeeAy5f1mfJ7rlznNQdkXVQmnnzWPL299+2OxdLlwZefJGOOLNZO5tJR0hOZtT97Fk6ClwJW0sCn3ySWVj//qtsY6EPPmD3xRdeyMoGsZVbt/h9FSnCDY2eHdxScuECs+isundqc+wYMHYsnTXHj+f9nGLF6Fz08uKaRinn4rVrnEdLlnTs+AkNdbzrrEB+9u1js6cuXWxzLv73H7VNL19Wz7no46NNZ6G9dO4MfPklpV/yws+P309cHNe0DRrIb1NqKgPVzqzLihQBPvxQOpu0wJEjTD4xmRxzLvr6Uo7Dz8+15+GMjKzmcQMGFO5c/OknBgqGDqUuqtJ4eDADOibGPTp5O4FwLroDa9YAa9cC3bszOmAvZ84wi8mZ6JReGD2apZfffQeMGaO2NfmTkeGYnkdiIvVNEhKATz91nYnrl18oJG9PEw0rRYpQA0kLKfdy8tRT9j1/3bqssjq1nUQlSvBmCy+8QKfO7Nm85ilNjx7MbLbnMytWjBFcV8DXF/j8c2nGeu01lrHOnGm/BISatG3LY0DpjIP793nvyMLXz48bcT8/Zr65YrbEP//wPGvfHnj9ddteM3QoN4t//w307CmvfbZQvDizhQq7vhw9qog5ORg5kuViv/3GhmCCvNm4kRlyzZrZltm9eDGwfTudympsqq1UqgSMGmW7o3DaNGYM6q1Z3q5dDI61bq2NDt1A4Zq4BgPwww8Mfillc5s2zKgU5KRDBzpMHQ3kG436lOOwl7Q04IknmDhgS4XH1q3A0qUMQqlxHTQYGKjTSyWAigjnojuwZw+dZQEBjjkXAwLoWNSTiLOj3L3Le1syFM6fZwlC9erKCuGnpnITWKoUo/y2iOFasViyNCXnzrWtc7BecLQMJCQE2LvXvs/RHZgzh4vskBD1nYv2cPkyN9ZqZcDYotkqsI29exmpHjtWfefimTPsHFy7NjOdC+Kbb5SxKTeLF7ME0RH8/V2/0deZM8CmTfZd66tWZVDOYpHPLnt45BE6p7RISgrv9ZBhriaTJzNwt3070K5d4c/fuZOZUI0aqetc7NDBvkzsiAi5LLGdgweZeVyvHgM+tvDxx8Dq1cBnn2nHuWgL/fqpbYFjZGYy47J4cdeQ7xIdtG2jRAmWj9tK//50LBakuy7QBMK56A706UMHYbNmjr2+cmXXz1i0sns3u5fZ4nT78ENgyRJgxgzHO3Q6glXzIT7efo2KEiWAqVOFXkR2vL3Vd1zITXIym7kEBdmekdSlCx2LautfnTnDjVXt2rYFR15+mVmaSpQFSYmrLLDj4qQr53n+eToW8+vMrCR79vDY6t69cOeimtia4euOdO/OQKutencAsGKFbOa4HIcOMRvFGVmHMWOAq1e5ttKjhIct1KnDedjW43DYMKBhQ2UlFlyFxYvtX6c3a8Ygvj3XCbk5coRrg7Aw19NOb9uWgcQ1a+hAEjA4fucOm4ZoQY5DC/Trp64D/eBBYMsWBnm6dVPPDh0gnIvuQNu2vAkKx9px2Bbq1uUiRGntheBgOhjv3rV/A28wsCObK3H/Pp0QFSuy5NtVSr2lZPt2OkQaNuQi1RZmzJDTIts5fBh4911urGxxLrZuLbtJ+eJMc6dHHgH276eQd9++0tqlJM2a0ZG9YYPjAS0rWsrECA1lSaDenNaCLMLD3afD49mzwMSJlAr591/l3tfZcvrdu5nVd/u26zoX16yx7/l9+timcSg39s5viYl0klgsXHuoQaVKnIfsOZamTXOu67kc9O3LJI8DB4CmTfN+Tno6M7NPngReeUX+tXBERFYzOmeqt6zJDvHx0tilNidOcF9Ypgz3lI4wciTXg2vXamsdJCVqNEN1hm3beF0YNUo4FwvBwaNeIBDg2Wd58Z84Udn3NRo5adWqpez7apVr16g1s3Sp4xPV2rWMcN+5I61tWiE+ntqSamchOkKVKhTF1oPDbcsWZo45os1m1d7S8wI7LY36pffvMwjiSnTqBCxbliVAXhBnztAJqaQjMjOTGbtvv80NnyO88w4d+MeOSWubQDqGDmVg859/Cn6ejw81qv77jxrNemHuXGD5cvdxAuuJJk24hvjvP9uev2kTnYpKr5Gz88YbXKePHKmeDc5isbAawNe34KaFFgswcCAdINevy2/T5s3A+vWOO9CsrFxJx+ijj0pjm5pYLHT+livHDGxHCQlh1aCzn62W+fBDOpZtWVMB/Gzj4tSTPKpVC3jsMddoECUzInPRHTh5knqJgYGOO1/Gjwdu3KAGiZ701+whKooL28qV2VnXVTGbGVH29nYN0f4yZdgl1ZkI2IsvcsKqW9c1u4ANG8ZNqSNOB7Wjiy1b2lcWm5jIrolJScpHfGNi+L7p6fa/duVKlkM70qhJK3h7c/F35oxjndtzY818MRjY/VYv+Pqyk6+HB51+ngostWJiWP7n4eG4TMeGDSxPGzHCNTM09+/nOVa9Opso2cK2bVmZOXPnymqeTZw+bVsThYoVWQJeo4YyG9Q9e9jNtmVL4JlnHB9n4EDpbHIVTCae3wkJ/D7V4tYtZpTa2vyuQgVKsQQGymuXq2MwUN+9MLy9WVZcrJgyAYVVqxhMDAtzbhxXkvKIj2cZ8+3bzpXVr1wpnU1aJSbGvmD69eusIPHy4l5G6X1J7968CQpFOBddnaQkOkwAxzT6rGzdCly6xIuBqzoXL1wAPvmEEXMtOxc3bWKpaNu2LKW0l44dgR07XKejY8WKzpewdOxIHSRXWuTkxmCwfUMN8DgbM4bRuq1b5bNLaq5epV5kYGBW91ylGDSI+p2OdC139NqsNYoVk6476Pr1dIq3acOmBmpij5O9fHl2Fw4NVS7zwNubUgZJSY6/5+TJzFysU0dS0zTD0KG8PuzeDbRqZdtr7t0D/vpL+WtJfvz2GwOhhTUMMBp5/VaKo0dZQfDggXPORVdn82bgpZe4fvv0U9tec+wYswbLl2dzErU4coR7AFuzSlu25PP1xt69PHcqVFBWUkAKlHJKGQzqNhfSKv7+PEeVCirqmRkzWG1ha7DCWnlVtCiD2NZqH4HmEEe+q3PvHjUE09Kc27y+9x6zcVzVsQhwITFtmu2dJDMzgc6dGU05fFi5C93atcDnn7PcwxHnovX/03P5pdQsWaK2BdrD2xuIjla/+U9qKm2x1bFToQIdohUrKr/AK1oUqFZNufdzdcqVY+aLFhaRDRowG2HNmsIzaY1Gx0rjnaF0aecbi40aJY0tWiUoiM2t7MmqbdaMHS2dzc6Rilq1tCmJ0qoVKwhs7cibHzducE1Vvrx2PnMpuXKFzkJ7ZCPKluU1xcND3UqCcuWkyUhXisREOuHLlqVT19ZKHU9P4Nw5XisE8rNrF+fVevVYduoKCMdi4fj62peJ7e3N4KktDVflwGRyrlmZGyGOflenUiU2/nCkTC87I0ZIY4+WqV6di2Nb8fSkcO/9+1wMK7UBbtWKF9jmzR17/bJlTCvXc0fa7Ny6xe+iVCnX1idxhnffpWNkwoSsTObCaNyY3T/V3ky0acMywHXrmJFYGIGBtpUQaY09e4DVq+k4GDdObWsc4733uAB77DHnnQwAs3u0kvly8yaDda6c3ezq7N9v/2sqVQKeeEJ6W5Tg9m1mYXl5AT16yPteDRtK07Rj9mzK77z5JjBzpvPjaY3evSk/YE+wv0IFlrmK9Y19xMQA588z09ceCaCaNSmHEBQkm2l2sXEjz4kOHYAXXrDtNQkJ8lZDnDjBtXft2gzkOsPRo5SeGDTIdZyLzrJqFTPBO3emvr+AqOVYBKiDmZ7OKhotBvg0hJip3AUvL7UtcE2WLeOFRsmMztGjqaXkaIMLf3+WLuqpS1dBTJnCReBnn6ltiXZZsQJYtIiLQVvx9aWD0RndGCmIiWH2otoZlLbw44/MKr5yxf7XRkZygb12reRmKcbnn7PURSsOQSmJjGRZoK1dR8+c4XV6+3ZZzfof9+8zG91icXyMxETg8mX7rhMC5YiO5jFla6nm5s3UYJs1S1azJKVCBQYmXNWJX7480L070Lq17a8xGNR3LJ47xwYM69bZ97pXXmH57KFD8thVEOXL8/r722/2va5ECTZt0IoD4cQJfu62fIbJydyP+PtTokAuvvmGHXMXLHB+rCZNqHvuCnqr33/P5kGrVjk3zuXLwB9/sDu4qzJvHhtp6qGKzqp7e++ePvYiKiOciwLbiIlhdCkqSm1L5CM2luXj9tCzJzOrbNWMEEiPtXSlfHnHx3j/fS7ItCDYLwdTpwKvvaauGLyjnDnDph716qltSeF8/DEwaZJjmZONGnGBPXiw9HYpgdlMLbGxY11Ts698eWZm2ZoBs2IF8PjjzD5QgunTueh1Jtvro494HXTFjDFnOH2aOsUpKeracfQoj6nnn7ft+XXq8LqixLXzzBluvJxxbgPA669T3/uVV6SxSyANBw7wO5k/377X7dlDJ/elS/LYVRA+PkC7dvpvwtCjB/DVV7ZpqPr4UA7GYpG3gqNUKWYtSrGmbNmSc48ryHL89x/wyy90CDtD1678zsePl8YurWEy8XoyYQIr8Wzl99/5maxYIZ9teWE0MrgXGZml/SjIF1EW7eosWUI9i2HDnNOAmjGDnQBnzHBe10mrjBnD6OA332i7LDEjw7mOsvv2MTuqVi3g0Uels0st/v7b+bL/hATXzthxtKxv9Wpm4Q0dap9GlJQUL25/ZvCcOcDPPwMTJ3LxohQ9ezLrxpFM5mbNeNMrRqPtJVv2MGkSS9sWLbK9kYAWaNCAmR22yhA4izVLxZlSPj8/+5o+6YmtW1ly27YtS27toV07ysscP65ukKNECWa9Va1q2/MbNKAetBI0b8559PRplpUK8mbTJt43a2ZfF+XPPmMjovHjWR6rNCEhrJqpXdu+1738MufgFi3ksUsu/vkHuHYN6NXLucC1FNSpY1/A7s8/WapcqpR8Nr3xBm+CnIweTYdrmzbOjdOgAW+uSloaA2UxMUCZMra/bv9+aiAXK6ZsQ1KDgXbaY6sbI5yLrs6//zKKUr++c87FMmU4wbpyefXdu7y3Z0K+eZMXuxIlbNODc5bERJarlirFhY8j+hNHjlBbcsAA13AuAs4fl089BfTrR30tQRbvvMMNdZ066jkXHeH2bdp9/ryy7/v++8q+nzuwbRszMK5fV8+5eOYMA0+1a9ueBdOvH29K8csvXHQ7I3fx/PPyOIi1wNmzdBg4UmVQvTpQsqTzQSxnadOGen1aIzmZGs4JCfqaJ9Rg6lReT7ZsATp1sv1127czW6dlS3Wci+3a8WYvSl4Dc3P4MOeNunVtd8hbeeUVZgqvX6++c9Fe6tdX2wL7yczk9cMeh7sWad+eN0HB+PhwvWIv3bvztfbISggURzgXXZ0xYzjROHuxmznT9Uuldu1iabQ9mRtbtlCAuFMnZZyL0dG8T011XNi2USMucKUQX3cVKleWpgGFFklOBu7cYSq/vU18unenY7FkSXlsK4yzZ6lrWqsWdWxs5fHHWVaitwyazEwgLk7ejAO5uHCBdku9OXjrLUa51dS/2ruXm81u3bRdYuesPIer6PDmRZcu1Ct0xFGwe7fk5iiOnF2GfXwY0ElLs69xRl4cOcIKmYoVqeHqatSuzcoTe5tgjBzJ7L+2beWxyxX5+mvgiy+YYffuu/a9tm1bfkd+fvLYZg8HD9KOsDDXTPC4fp2BfS8v+6WpXJW0NEoJpKWJvVp2OnRQJ7hy6BCDkw0byt8czQUQzkVXp3t33gSFYzDY70SpXp3lLUppjFWpQkfR/fuOj9Gihf5KVPLj2jWWuFWtSieE4GF27aJTpE4d+3Vg1NagPHqUHYjbtbPPuVi3rnLlqFasWmOObuDv389yKqanOyd9oAaPPUZ9rZUr2fVRKoYNk24sRwkNZbmToxkhcjp2BLZRvbrtzXhciU8/pRbso4/KHyB21rEIUNz/jz/0FxiyFUcbPQwYIKkZduPoNSwpiRUEJhMbdyhJpUos13ck4/2TT6S3x1F696bz/uhR20pl09PpVD1+nHJWUq8lTp9mSWqDBsBPPzk/nrVBRno6EyfsDYJrhcxM4NgxOqXLlnVuzj97lp9vUJBrNsjT25poxw7q1g8fLpyLNiAauggEztCyJcuilVqIGI1A6dL60h6Tk4sX2TDhl1+cGycmBli+HFizRhKzNEV8PBeX5cqpbYn9hIUBzzyjbmmVrWzdysyxbt0ce332DnRydnmUi8RE3uuxaVBhdOzITuAvv2zf6/r2BQIC6OCXk7g4arG99ZZzDTWuXqU+2rPPSmebQDoGDWLQZPNm219jMlE3V87mDlJSsyYbGcyZo7Ylguy0aEFHx7Zt9r1u2zZWyzz1lBxWFcy0adQY17P8j9nMagBfX9sbSXh6ci5YupROKqm5eBE4eZJORinw9WXSRHq6fh2LADMwmzblutVZAgKY7KJW1ZDcfPwxs3FtbU5mxWLheuf0aeebh9lDzZqsBFUja1KHiMxFVyY9nRNLhQrOl9kdOUIx9IoVeVFwNW7e5P8XFua6mlPZsVgYUS5RQm1LnCMsjN+bs+WAp08zIlWrlvoZAlIzaBBLK1JTHR9DrSijo1m26emMNN66xYwzJWyPiWE32cxMx17v4cEFtr+//rIWAWZJxMc7fy7mJi6OzhFvb/1lMyUnZ9nvrMB7QURFsQQwMNC57LTERGDxYm5otJS5IwUHDrDsrnp1+yVFVq9mo7eOHdkRXS3OnKGT0J7r2aBBzBiT89z5+Wdg40agf38gIsK5scqWVccRpXUyM5m9lpioTnD55k3OT/Ze38uX53eqR6kPLWA08ry39zWTJnHOzB60lIrWrdmYSCrnjsHApAm9ExfH493X1/k1Z6VKwL170tilRWJiqLFpL2lpdLwCrPZRSqOzZ0/n+la4GcK56MpcvMgyLn9/5zNh7t8HfvtNufJfpbl4keVD1app27m4fj3T7tu3B1q1cmyMqChOXEYjnTB6Sk3PTeXKwKuvOj9OuXL8TB3p8qsHDAbHusCuXs2Oyy1asMO4XsjMpOYiwKxHORbYuYmIoO6gyeT4GHpfYMuhT7VsGTB5Mj9fR0sKncVR5/qCBXQay63nGhBAp6LZ7Nw4FSqwiZPeRfXzYuRInp87dtivW3f9OvD33+oH41at4vzduLHtrwkJ4U1Odu5kBUFoqPPORVdm61bguecYaLBXT/LAATp1wsKAy5flsK5gDh2iQ8BeaYHGjbO0wvXEqlUsg3zkEeDbb9W2xn7kbC5XsmTW+kqQRcOGdMI7Ow+7A2+9BTz5pP2BvqJFud6xWOh8dcW1igsgnIuuTFwcN6tBQc6PVbMmsHAhNx+uSPnyXEj4+tr/2gkTKPS6aBHQq5f0tmXn99+BJUu4AXTUuejnx8nPbGY2myNOJ1ejZk37y33cAS8vbihu3lTn/VNTGX2317Hj40PJAl9fZo8p4VwsWtT+jpSCwrFmvqjp2GnYkBvkNWvsu+7WqyeXRTmpUIHas84SGOi62rVBQcysdUQeoksXZoaq2VQI4DylxezdYcPo9JIqO/f0aX5XjRq5VgOLa9eAyEjH1tFlyzJQYVRJzapsWdvLcrVAaiqvv2XLcn1u7zrXZKJWpN46ReuVr79mpd3YsfpPYlHrHNUTJUo4noF965by5fMmE6+/ApsQzkVXpmVLljE4WqaXnYoVXVuHqVo1xyN9t28zkqxENLlNGyAjg01kHKVECV6c/f31rW8CMKPE25tOdDGh583779M5OH68bWLg2WnThpIIauk1tmvHzdiaNfY3ptqzRxaTZOWnnyjaPnSoc+e40rzxBvX6Jk3ivCMlERHqZ0PdvAncvat+5prAcZzRvaxTR98b3v/+Y+Zb167yNLqSuoNno0Ysf7t6lVUWrkKPHsCGDY5dRypXZqWJWOfYRkwMM5WvXXNsnduhA7B9u/oJFX/9xaYsnTsz69Ue0tLoqG/QQNoKpTVreAy3aOFYQkZe/Pgjs8qVbJCpdZ57jtfADz/kHlVA1Ni3hoUxUWH7duWbReoQ4Vx0BzzF1ywrb74JvPiiMlkNjz3GmzMYDPps7pEXY8ey1OjHH6mtJ3iYFSvosOrVy37nYkAAs7bU4vZtZiAokXnoLD/+yGyb3r0dF/ReuZIL96pV9eVc/OMPOoG10NlZDiIjHSsJfPCAcgIPHgBTp8phGblzhxlefn7ObyJjY7O0o6To/iuQhlu36JgKC6P2oz3Mn0+JiwUL9LExCg2lIy0tTW1LpKVcOcfXXgaDehI2Fy7w+KlRg7qa9vLaa2x8+N57jlfc2EtQEJ1VcXGOfW5BQdJUfTnLiRPAn3/a39gjI4OZ6CkpDMIHB0tn01NPcc45fJiBACkYPJjNUPTsRJs5k87cZ55hYNxZ1q8Hzp1j0xM9fy558fHH1G8dPlz763uzmZUrmZnat1UjCK+TwDYsForSx8VxcepqDsvYWJZNOBIRsUf/SCAt6em8l6J0xZrpu2MHM3VdhWef5eagdm21LbGfU6fo1NFDadL8+czyDAtz3LnYrx8di/XrS2mZ/Myezf+9aVO1LZEHR50CcXEMgBQpAkyZIl/W0dSpwC+/cMFub/fF3NSvD9y4wUw3V/0+7cVkYlOFu3e5aVTDyXPkCDBuHDfzhw/b99qOHXnsyaEpnJlJB0hwMJt2SPHZyNHhVuA4hw5R27pdO8eciwcOMAh88aJyzsVixezXVtUivXvTsWivbm+RIlxL3LzJ7E2pnIsmEwOfV64wCCAVU6ZIN5Za/PMPs8QHDpRmvDfeYLacq8ntmM3AK6/wWOrd236H3aZN7AHRogUrsuTGYGBwTy97EQ3gYh4iQQ7ee4+aIRMmUAjaWapV40Xh5k3XO8Eef5wZJkuWUGRWi1gsjEZKoUH03Xc8NkaPVl9Hyhl27uRnIsWG5uJFbh5jY13Lufj44869fvlyOhseewwoU0Yam2zFx8fxZhjffUeHX+/e8oqbW+nZk05FZxaCzn5XatGrl3x6sxYLj73oaHalVfoYdIaKFYFu3bgJS0mRvpO2lbg43kuhiebvz+tgSorzY2mF7du5HmrdmnrF9pKRkZXxFxub1a1SSXx9KQ1hb/YswIZIkydLbxPAuaFRI2a5utIxIwf//MM1dLNm9meiAdQ937uX3+Ujj0hvX35UrAg8+igzFx3hhRc4tylpsxSsXcuA88iR9jeekIq6dR3PNt65k9dzKYMhHh4s1RY8zLRpDEJJFZR79FFpxtEa6ekMlEVHO5YdfPIk8M03QGKics7F0qX133BRQYRz0ZXZsIE6Q337Oj+WwUCHosnkmgvIu3d5X6qU/a9NTAQ2b+amQ07nwIMHXJCWLMkoijNOxm++YYStYUN9OxcBRmilYOVKfqau2jHaUV57jXqirVrpy7GTlAQcP65c1HfWLGXex90wGDiX3b3LxajSx+Dp08C6dcz87dPHvtd6egIbN8pjV3b++osZDlJkRh496nqVCefOcY52tMy7aFFq/xUtyvleDedi27Y8D7RGbCzPSV9f9cp29cILLzDLc+NGBh3sZetWSlB07Kiso65NG+ea9cjd6DAvjhyhXl3duo6XlD72GKVO2rd3zKmvNmpcp5whM5OBHL02mezdmzdBwRQtCixe7Pjr27UD3n1XVA1qGBdbQQpy8OKL3AxJpYlx44Y042iRnTvpvHOkLPr+fabBFykCjBkjX+lbdDTvzWbnsxcjInhhFo60LNq3V9sC6UlJoW5hUJDjC7bevXmMSyXcbSvnzwM//MBsCUf0NPv04aZCbyUlmZnUmdRL85BDh3hNqlNHvuyOuXOZMaGGuP6+fSwJ7N7dfueikkj12buaYxEAOnXitcQZx/TVq9LZoxbp6TyPpOx62agR5xgpGgdaWbAA2LaNWSmutFmvU4frQ0dLVB97jOsUpUqL9cy33wKffspssg8+cGyMLl2o+6mm03z/fmrpVqniWp3Tc7NgASU9Ro+mfrWA6+7bt5l96mrVgs7QpAlvSnHkCAN7DRuyQklQKC64ihT8D6l0H9wBg4Hix45QoQLQvDkXjMnJ8jkFatRg9s79+86P5awulxY4dYpab3XrUr9D8DB793JjXaMGyzUc4dNPpbXJVo4dYynjI4845lwMDZVWE6ggLBbeO7sJ+eUXlmB16cISOj3wzjvM7Pv0U/lKL9UsFw8NZXmSszqYGRnSZVkL7KNqVf0FGaSmVSs6Kg4ckCfjQ0qn9KFDLElt08a1nIu//urc6wcNksYOezGbnQuaJyUxezgjg2tlJQgJoSabo6XcALBqlXT2OEqPHswOPnnSft3szEx2HD56FPj7bzopneXddymVM3ky8PTTzo9nxbpvskp86I24OAbEQ0KkkScBgBkzuK6aPp1rYVfBYtFXlvvOncDrrwNDhgjnoo3IlGIlELgRnp7Mblm1St5sI6ORZdt6LM+QgzNnGOH8/Xdpxjt8mCLBjjrhtEh8PKPdeuwOHhoKTJzomIC80mzbxsyxLl2cG8eaHRob67RJihEYyMzYevXUtkQeOnZk1ttLLzn2+i++YHmaXI7XW7eoEyzV5mPlSm4a16yRZjyBNAwcyMy3LVsce72nJ51E585Ja5ccjBkDfPUVs4UF6vPII8z6dfTY27OHDu1x46S1qyBefpnB1bFjlXtPqcnM5Nzq7++Yw8rTk076XbuAyEhpbDp9mo7OpCRpxrMyYgT1LbXg0HWEXbuopdqjh3RjBgbyJlc1nFosXMi17rPPOj7Ggwc8FjMyJDMrX2rU4HWkUyf538tFEJmLrkpCAnXSKlZ0TEcwLz79FNi9G3jiCec30Vri5k2WTYSGOr6B1CNSNohRgzp1mLkolQbbxx8DP/0EfPQRULOmNGOqTf/+LLFNTVXbEvtp1ow3Z9i6Fbh+nRtzKaL2+RETw8/Y2dLALl24wNaTVtL33/Pemr0pB7GxLEv19dVfBlqxYsxquHJFnvGvXKGGblgYu0s6y549dOz4+wMDBjg/nhY4cIBZo+HhjpePL1lCh+vw4eoI7Z85w5ujG82vv+b5I3V53Xvv0WE5YYJ0OoCutL6UksxMyuMkJ/NYVopbt1g142hDqvLlGeB0pHmDO+Pp6Xyw+513qDUr1fHywQd0tDiqY5kfxYvL1/BMCdLSWMUmZbXMO+841oBM69y+Te1iZ6hUiX6OM2ecy062he7dRaDLTlzMHS74H3v2AA0aMOtCKnbtYlnH6dPSjakFLl8GFi1ihomWWbeOXW/37nV+rPnzuXCZMMH5sdSiRg1qoUkVDa9bl0LBeszyKwiDwTmB7GXL+JmMGiWdTUoxahQXwhcvyvs+AwfyPZYscW6cokXZkU6PundylrksXEhtt48+ku898sNsdu71ffsy00OujIzy5YGZM5nlKwXdu3ND40jDCa3y2GM8fvbtc3yMs2dZWnjsmHR22cPvv7MpjaMa2jVqcPMr9Xm6fj0rCG7dknZcV2PHDmZ3P/WU42P89x/LLvv1k84uWzhwgM3RHJWGqFOHx8fWrdLaJTeffkqnnJ4dPOPGcR0kVRA+NJRzg9Brz8nAgUBUlHSVVK7M669zPn35ZcfHKF+eAdAHDyQzSyAdOtzBCGwiOZmTScWK0o356KNA69Z0wLgS5crxYudMSfNnnwHz5jGr4f33pbMtO6tXA999x8hhy5bOjVW0KDfN4sKcxbRpvAly4uHBzDylN48pKTxOndkMt2vHrDe59V28vcViW06smS9qdJFs1IjH/po1nP/spVQp6aoH8iIsDHjzTenG69bNtRyLADOmYmOdCxwNGULNM6ka5NlLzZrazKh/5RVmj0ip45iYyIxzT0/XkYG5do2dop3RYytblvOx0mWSZcpI55xSgowMnqtBQezM7ejaPimJOnpyZZ0LsnjwgPuo1FTqOuoVPWkJqkWJEs5n0kZGKld1l5mpz4C/iohPy1UZMIA3Z7MusuNKwtrZqVoVmDXLuTHS05kBKWeGVPv2nLik6JI1ahSPDz2VX+bm8mWWuJUp43qaJFIxezY3aU884fjmr1s3CoIr3a2uUyd2afv9d8dFlJcvl9YmuTGb+Z3FxlLMW+tlQq+/zmyUF1+k80UuJkxQL8v61i2Wquule7fgYbZvd36MFi140yspKSyfv3CBlQtSbYL795deF3fNGgazu3YFNm2Sdmy16NaNji5nurrXqMG1pljvFMzt2zzOrWtERxk+nKX+SjWGy83atayG6N4dmDLFsTEsFjpIjx4FIiKcc5LcuUObqlUDOnRwfJy8SEujrIfBwExRcYyz4mHuXDrJP/xQbWu0hZJyXlWrsgT7339ZESooFOFcdHXEBVoZBg9mFzw5s5fGjpVOnNrPT14NOiUYNIjOp7/+Anr1UtsabbJ6NUuaund33Lkod+ZVfsTEcMHp76/8e9vLsmXU1evVC6hc2fFxjEaWuKalsQGI1p2Le/aw1DQ5WW1L5CMykseiM5H21as5zsiR0mdiRUczw9ffXxqHkcnERlDp6dJ1vRQ4x82bwIYNvLY4KnXj4cHOsSYTy9GkrGqRmoAANjJwxjGkNYKCnM8IVmM9f+kSsGIFr38DBzo+zhtvULN9xgz5q59KlWKH19hY5z6zsDDe1CIykutbZzKuLRYmJCQmMnO2Th3Hxzp2DBg/HqhVCzh1yvFx8iIggEHwgABmiulNC37cOAZwZsyQTgPw/n02kwsPdy3n4scf89o+bBiv81rGYuEaKz1dH3sRjSCciwLbSU5mRNBopJiqqxAby3K7okUdHyMkhDeBcmRmcjMtlUbipk0si65fn+XnrsCkSYxa162rtiX2c/IknTp60MCcP5/dxtetc865CFA7z2h07nqkFF9+yYwIR8qF9ULZss472RYupOZaeLj0zsUnnqAW4Ndf82dn2bKFwYj69dXTF9Qi6elsXJKQALRqpex7Hz7M77ZJE+DgQcfG8PKiY8DPTzon1YMHLBkNCZE2ANWnDzfWAvU5coTrotatnXMuHjnCzJ9Ro+R3LhYtCrRpI+97KEH//lz/ONPEzGikjFJcnPNNNIoVYxWJHJmc3t6cw/TKH38A9+6xmkMqqlUD5sxRvmpITiwW4LXXOJ/26uW4c3HXLmDpUjpyX3lFWhtzc/Mm9yLBwfK+jwshnIuuypQpnExefdW5SFV2fvkFePJJlkf/+ac0Y2qBceNYhvPVV86JbcuJxcKLsbe3NOPFxrLcIiMDmD5dmjGV5vhx2i/VRiklhQtgvUVMC2LMGGnG+eknloeOH69c9K5YMeezBjZuZJZOvXr8H+SiZ0/aKkUn448/dn4MpahRQ/5OfQC1r8aPZ1nW+vX607/p04efkxybsoQE3kvlhLdmtOuxw3xe/Pcfs0latmRnY0e5do3XkRIlsj5zpfDz4zXGWce01E3rduygA6RpU2bIC/Jn82YGRJs2ZdMuR/noI+DQIeD551ktIzcVKrAhkrPdgadOpWNRace8M6SkcA3x4IF0VUP2UK8eb86yaZM0We2PPMJAluBhPvsMuHFD2kzX8uXld5wpTXo69yW3bzvXPf7qVToXO3SQ9zMyGNSr3tIxOluhC2xm7VpqrU2eLN2Yfn7c8Ht4SDemFrh3j/fOXjz+/JMaL6NGASVLOm9Xdu7cYfZMyZK8KDv7HSQm0vFcpAgjbXoVIS5SRLqxWrWi40KUAj7Mc88Bd+8yo0mKxa5SmM0sLZK7nMwZp4WgcIoWBX79lUGWe/eUO0fPnOFcWrs2uz47ijNdEQtjxw5WFUjlcG3WjI5FqQJZanPhArMxnf18SpfmGqFMGQa1pJx7CqNdO2020ktN5QZRVG0UzssvM8vbWRmXzZvp8OrRQxnnYqtW0jgElWwSdfQo1+J16jgnZ5GUlJWtOWqUsue8lOhpfW8y8V5v+8xhw9S2QB94ewOLFzs/TtOmXHfXquX8WALJEc5FV2XOHEbapciksTJ4sLyi/WqxfTuzPJ3dTE2ezGhKkybSlwlGR/Pew0OaSbdkSUaj/f3pgNHbRC4HQUFcsLsKKSlM5S9b1vkuu/37cyOpVKnuhQssTa9Rg8L+jtK8OTdietv8ZmbyvNRyFu2uXZxjWrWSX5fKwwP49FMGuJTUody3jyWB3bo551yUGym16aSaY7RC+/bAjz86HzwMCGCARe9kZjJYKUWp3dChvEnZOBCgU2fiRGp/rlzpGsdj7dr8nJwtrRs3juuUZs2kscsV+fFHVgC89JJzWnWBgcx4Ll2a6ymlnYv79nGNXqWKttcCUtG+PYNl69Yx21/AiqH4eB4DenVuy0F4uDJVd0ePMlu3QQPXbWorA8K56KqMGCH9mHqKftmDwSBN1+Tu3bn5cNaRkxf16jFjJzZWmvGKFwe+/16asdRg/346G5o1A559Vm1rtMnBg8x2qVqVzjpnUFoLJzKSHdxbtnTOuViqlPwZE2YzryFSXR+feILlHvPmAS+8IM2YcvDNN8C33wJvv82yU7mZNEn+98hNaCiDMFJpliYlab9Jj6tRubLzOqiuwoEDLG0MDmajDqmQOjPc05ONDABWWbiCkL5UshxDh0ozjq2YzdJ8v8nJzARPS5O/NDo4mJ3dnZXs8PBg0zK16NqVEgxnzzqXgWmxAP36cU148KDjzZysVSsrVgA1azpuT35YnWcPHkg/tpxERVGXLyyMme1SUqUKA/tXrqjXtVxKpLqeKMWuXXRiRkQI56Id6OgbFgg0zldfAatWAY0aST+2wcBsQykzUfXMiRPs0Lthg3RjZmYyy23FCukzMdQgPp7ZuHpoiJKbSpXoTHJGQF4pduxgQKFzZ2nGswYnpAokyEWNGszQbtpUbUvko0MHBmGcLWuOimIWTOnS3OhJxcWL1EGeO1e6MQFKZTzzjPaPQXehXz+Wf23d6tw4lSqxpPv2bWpfaRVvb2acffmlyNZRm3bteN3atMm5cQ4dYlXPY49JY1dBPP88sHcvr416JT2depf+/s7LgBgMLBOPjna8SVdmJnD6NNfecjn7ly3jtWn4cHnGl4tff2WVzNSp0o8dGMjkl+Rk6cdWg88/p26xFMHiBw/YtVzOzyY8HHj8cenW926CyFx0Re7cYRQlOFhaEdK4OAqnJiZyEnCFTMZbt6jbEBrqesK5tmCx8KanSBLAjMU5c6TtWm4yZZVFP3ig/2yJ3r1ZyqPHxgxNmvAmBbt2MXOzUyd5yqNjYpiNkZkpzXjvvMNsQCmyqeXk1Vd5U4q7d6kjXLq0/srcy5Shs99s5uZJKs3Ic+eYQdqggbTz1+efc75//nnHuzlqhQMHmAkXHu581uicOcC2bdxEKimhcfYsv2tny4ODgijdEhwszZw/diznzXfeYYaNlLz0krTjuQoZGZxzUlKk7zyfF9HRrJpxVnqhfPmsm6BwvLyY6SkVCxfSqVO/vmOvNxqBkyeZQSeX5rEeA+EAP5uKFaXdj1iJinKNvbaVmBhWcEhB06YMsO7YAbRtK82YuenalTeBXejMoyCwibVrgYYNpesUm53Fi4Gff+Zm2hW4fJkbKSm7KEqZmWLl99+B999nObBUtG3LTdeWLdKNqRT16nEzLWWE09ubDq22bbmAdwUMBmnK9L/8kgvKp592fiylefVVboL37ZNn/AEDeB2RqnTc2jRCZOzk5K23gMaN2eVeKaTKYPby4sYsIUHajVnVqsC777KTtpS88AJL3fUeYAGoUde4MYMMznL4MLPlz551fix7+OMPZi02bOjcOAYDN8BSBRNXrWKgWarAiquyezelFcaNc36srVsZXBk82PmxbGHvXsqUOFuRU60akx527JDGLqWYNo1O3O++U9sS5+jcmaXijq4HjUZWK3Tvrr9kBLl5/nl2ip49W/qxXcmxCPB8On+e985SvjyDn4mJzo8lkBSRueiKmEyMUDuqq5EfJUowQu3nJ+24alKuHPUUpBDE37mTJR8VKwL//ef8eNlZuZJOXW9vaTsEms3MUBGQgwfVtkCbGI3MuLp1S5n3S0lh8xgpFlYtWzJjSS5Hibe3/A1NtEZmJrOolFz4VqjA67WSTtdGjZg5sHYtteqcQQ6NqvBw4I03pB/3rbekH1MtgoJ43EiRMfXkk9xcS92wrTBq1HBeP05qzGZKwdy4IU8m8e3bwP37/N707uS+do3BhdKlnR+rbFkGhZVy8JQuLY3dSmEyUUKgdGk2YnC2AuDePVY+3LghiXmCAjhwgOX3NWsCgwapbY1ADooXZ6BBCv79l9dCOcnMlP89XBDxibkiEybwJnUGnYeHa206AJbyvPeeNGP5+LBkQI4y1M6d6Wxp3Fi6MX/5hQtUPS0crZw/Tyd3mTIiipofH37I4/Hxx53XxRswgE66ChWksKxwunblQnPVKue7Bn70kTQ2KcWlSzw3/f3ZgV6LzJoFLFoEvPiiNBFoW3jjDXkcaQVx6xY3l76+yr6vQDqkzMx3hfKoQ4eYbRgS4lzDKKMRGDlSOrtyM3QosH07sHy58k1MpKZzZzpNihZ1fqz69anH52oZTVJx9y7XhxcuMCHCWZ57jkkDSpSgZ2fVKjZ269lTmnWAxcKs66NHgSlT7P9stm1jCWqrVux8Lge7d3OOHzpUOBetfP01k1VGjpS/OaHeUMLpFx5O7ektW6Tdf7s4YlfuyojFh7LUqsXSKylLl62MG0dtrY4dpRszOJjOIi8v6cZUiu7dmY2yd6/almiX339nyf+1a86PFRTETY1SjuiYGG6g9JCxsmwZHW1SdV+9epUL7M8/l2Y8OThxgps4V4/onjgBHD/uXKdOK0eOADNnAj/+6PxYVm7epD6s1IFEk4njSqWNJHCcqCjO/f/+K814ly4BCxYAv/0mzXhyUbIkS95MJrUtcZ4yZeiYlkIXzGhUbm1/+TJLPVetkma8GTOofbx5szTj5UVAAJ0xa9dKMz/VqcPvTWk9wOPHmXl54oQ04xkMzLx+/XWObS8//MDX//67NPbkRYMG3OvoqXmGxcJjevhwebpc79jBpnKOfGdaZMECypDdv6+2JbYRE+MaGvwK4+I7A4HkxMXRi1+6tDRRQbWJjWU0WQpdOh8f5cul3BWLhYslqcXBn3+ek/l77zFirGcmTgS6dHFcwFtNjh9nWVxQkNqWFM7ChSynDw2VpqlBaCgX2Foutf7hB2Ys6lWA3VaCgqQ7Bg8fZqOenj2BRx+VZsyhQxnQWrFCWg22kSPpfPrkE2a5CEhyMp1zGRnOa9DZyqFD3NQ3ayZN4LJJE2YsOmv/9esMMISG0hEoNatXSz+mwD6OHwdee41SPFJkkh0/Tif54MFcm8iBt7fzEhZaYNAg6qNKmTE5YAAdJY7sd+rXZxOrBg2ksyc3HTrwpifu3s0K/Pzwg/TjDxlCB3e7dtKPrTQWC53bKSlMEHF23jh6lGuUcuXYk0AOrl+ng1GOZj0ujHAuuiJDh9JhNnu29GWM3buzMcLatUC/ftKOrQZPPMFI3JdfspRci5jN3Mx4e0s77v79LHWoU4edhfXE5cvUwpC6JPriRToBoqKkHVcNRo+WbiyzmRl6MTF0NkhR3lUQxYpx0yoFx47xsyhRAtizR5oxs9OzJ22tWlWa8apUYaaSlilWTLpu3rYSHU3nf2qqvNkTctGoUZaTSCqSk3kvdZDFqquckCDtuEqzZw+zgJs1k0Zsf98+ZqnUqgWcOuX8eLbg7w/06iVN9izA68u8ec6P8/33wJtvZlVVCPJnyxau4Zo0YRajs8yezY31q6/K6+QuV46NIStXlma8SZPoLJFSN1xu7t9neb7FAkREKPe+9etLHxj+7DPHX/vcc7wJcuLjA/z6K52MclSB9e3LmytgMjGwGhMjTWO7u3eBb79lmb5czsWSJeUJnrk4wrnoamRmsoTBbAbmzJF+fD8/OhZcpVu0NTW7VClpxtu1i86pNm2kW/TdusUS5tKlmc0lVUnM1q2MSo8dqz/nIiBPSebrrwPPPKPPbD85MRiAp57ieT9kiLaz6nJTtChLi+TSzZs5U55xBTkxGLiIB5QR2T5zBlizhgtXKQJpcnS6PnyYWQBSfxYLFrDUX+qAltJcvMh5Tqo5s0wZrhUCA6UZzxbat+dNaxgMzOqVo5mLq/Haa9QQlioov3EjA8MDBsjrXGzRgjepUKLc9dgxnvd16kjTBOnCBToVK1VS1rnozphM1PjXA8WLA8OGqW2FPvD0ZBMwqahdm/rfUgU/BJIhnIuuhtnMiHJUlDwlhevX6+eibwv//gvEx0sXcfrqK2pqffCBdIu+6Gjee3lJq7XTsCGjSK5QQiIVLVuqbYE0pKZSj61sWS5+nMVgYCmT0Sj/+X/pEkWsw8Pp+HaWsDBuxipWzCqn1wPWzFytNSzasYOZHB07MoiiFKVKAR9/TAeP1BqDebF/P50CXbtqO0tfCkmP3EhxzdACbdsy41oqZ2DdusyW0DsmE7V4vbx4XXSE6dN5k+tc/Ocf4KefmHU6aZI876EUNWsyc1EqR+xTTwH9+ytXmq8nfv4ZmDuXWXbz5zs/XrlybGKitBN9925et6pVA4oUkXbshARe421dW1jPcbnXTteu0SlsNgu9Xyvp6WwqZ7Eo11BRL1SowIQQuTh2DPjzTyabuEr2qEII56Kr4eUlbTlkblzJsQhwspRSqPWRR1iqJqVOSuPGzLCUWiy4Rw/e9MbWreyi17atdkvZ1ebIEep/hoWxhFwKli2TZpzCOHGCzvlmzaRxLnp7y9dlz2zmNUTqRXdYGBu7nDrFEkwtsW4dO3BPnqysc9HTk2XRShEaypLAOnWkHTc+nptFOZyCgpyEhkonr+BKvPQSs1Nfegn48EPnxpLL4XDuHAPliYn6dy5KrcU2YoS04+WH2SxtcCs5GTh9mtnWcs0dwcF0BtasKc14lSrR0ackFguzPFNTGWyVKjPLYqFD+tgx+9YWu3dzr9CmDRNM5KJECZ7vAJ1qemg2eeYMnbVVq8pTPvvbb0wC6dqVHef1jNTXE7mxyqr07y+ci3aio29ZINABEyYAK1dKI35txWBgBFOkfpPDh5nRsGOH9GNHRXECP3hQ+rGVJD6e5cBS6JooTUgIHVdSnkNysXMnnURSi5BbgzixsdKOKwWtWgGPPUbtOVemfXvgu++Al1+WbswePRjM+vNP58eKjKTe3YIFzo+Vm2PH2LDHGY0ugTT06UNHiVTdogFmQ3l5ZWl2apHWrSntI0WASeAYHTsyY1wqh9KJE0DTpmwYJRdTptAZpufAc0oKA4z+/tKu4QyGrKx0ezRjr1yh0y81VTpb8iIgADh/HrhzR/psTbn46CNqiMo1V/r58XszmeQZX0m++orHn5Tn5oMHwMmT8nTqrl6da6yuXaUf28URmYuuxvXrzHKrVEkeXaBNm9jFr2VL/S/6oqOpl1apEjdS7oqeSkUBLng//FAaPZ3crFlDx9bgwezAqle6d+fGUY/aqI0aAZ9+Ku2YBw9mbWzq1pVu3JgYfsZms3RjAtTTKlZMWW03W4mIUE97KiaGAYAKFfTZqbp0ad5L0TDq5EmKmbdrJ73Q/vnzdOy0aaPvrLGDB5kpER7OrBgpePVVdr19/31lylLPnqXum5RVI088ATz9tONjpqWxkVXFisDixfJk4TZqJMp+8yMjg+vXtDQ6iuUiOpr7CR8facYrX57XbkdL8d0FHx9meMrB0qV0GFvnIlsYNIjNiDIz5bHJitEo7/EsB76+zJaVq5twnz50LOppj5YfMTHcl0j5v/TqxQxDqZN6AGYPK6ET64KIzEVXY8kSaunJpUNw/DijD1u3yjO+kly5AnzxBTtFS42UzoaVK4H33qMguJScO8c0fr3peDRpwnIuOdLUK1akvoZcCwUlMRik7eo8bx51XF96SboxlWLhQuDxx4G//5Z23P79WXYudbfUkBAu/l1NhsJZJk3i+b9ypfzvJbXDGKBmZHy8NM7AevU4L8gR5KtViyXocmYYKcFTT/F4kTLLfedOYMMG6eQmCuPPP7neatBAujGLFnXu2nLzJjMpV6yQdo5xRfbto7TCmDHSjbl+Pdcocp+fu3dnBeWkICSEgZU9e6QZTykee4xOLymzh9WiRg37HIsAz/GaNaUNzLoK8+czqUfK8zs7RqNrOBYB4JVXGLicPl26MStU4D42JUW6MQVOIzIXXQ0PD6bRBwfLM36bNsA779CBqXfKlqWegpRR98REbvqiooC4OGnG/u03LuL9/KhDJxXFirHsUg+6JkoxYABvgry5cyerwZBcJCfz2JRyQdW0KW2X+rro7a2vztnOEh9Pp1tAgDrvX7Eis1+UWGw3bsxNwx9/SNf0Ssoma3XqSK8HmX3sjz+WZ2wlKVOGGa7ly0s35ssvc25v0kS6MQuiRg15svSdoWRJSpPEx8t3LppMwO3bnA+qVpXnPZTg+nWWoEqZhV62LMtG5dYvK1WKN71gsdAJVrIknfJS2R4VxQ7Ut25JM54gf5Yv52c9ZIi02vUC9fHxkT4z9bff5LsOZmZS61tgN+JTczXefps3uTr4tWzpOh11K1cG3n1X2jGLF+eCOCODCxIpLqTdutGxKHWJUPnyXPT6++urNPr0aS7Ug4L0JQ6sJPPmcYE2diz1YKRg1Cgei3JnuvbsCezdy0VD//7SjDl1Km96Yft2YNcufndduqhtTRY//kjZgMceY7MFpVm4kDcluHWLJYFSldMKlGfjRunHHDhQ+jHV4JNPgM2bmaHasaN9r/X3lz9r7vJlOhd8fenE1CsdOvBzllJDrlkzlkTrZc2mFLGxrMgBpL1uz57Nz1up5mrLl7MJUJ8+wDPPSD/+Z58Bhw6xcZ4tmo4LFvA8jIiQX6rlk0+YMVujhnAuAgyuvPYar4Fffy2qWXIj5x6wVi0mJfzzj7SJPW6A2Jm7KmLRoQ4GA8umrl2TrgHLk09yUmnbVprxrHh68uJZoYK+jpdWregYPXtWbUu0y9q1LPm/ckW6McuVY1au3JkMMTHsFChlF3e5WLaM+pAXL0o77l9/sXREzs6MjnDtGu/1JqXgCCdOsGmKlFljiYnU+Z0wwfkA4LVrdH7KFUg0mZihJ9f4gsK5cYNzvxwyNLt3s/O7VpuX+flx4+jpKY9EgVKULk3drnbtpBtTiVLJq1fpfPrtN2nHfe89OrOlligB6FDctYva2d7e0o3brBmrtpTK4jx+nJ+PPU1X7OGzz6jXe/hw4c81m6lJ/+ST8jTNyE3v3tSEDQmR/72c5do17svGjZPvPTw86HD97rusTtp6ZcEC4PPPgXv31LbENmJiuAbSw15EY4jMRYF9mM2MoCQn63+Def8+tUSkEqu20rixtOMJskhP53cWHy9tqZuV6GhmZGRmytONWimefpoZE1LqdCnF0aPM/i1TRm1LCueTT6iFGhoqbeley5ZcsEqVdSoVc+Ywii63sLsWKFNG+mOwSBFWFgDArFn2a19lp3dvOkA3bZK+m2FiIjNVACApSfo5Us8kJDBo4+EB1K4t73sdPAiMHw+0aMFsbikZM4YbY0c63Z86xUyuqlXpBJSDMmV4ndFT4NOViIykdnvjxsDQodKNe+oUG5b168dmDFLi5cUu43pn6FCeW3LJITzxBNfQtiRApKVRr/rKFfnktrIjV78AObhyBfjvP3mlgry9+Zn4+uo/a/HNN7m26NpVOkf9hQtcSxUtyoQKKbl6lQ5GqRKF3AjhXHQl0tNZUlihApuuyLEhOHGCDouyZeXXXpObp54CVq1iFG/iRLWtyRuzmZO7HN0YAeDXX6kJNHy4PiKFXl487jIz5ZlojcYs0W6TSb+TuRwla2lpwC+/0PH30kvylSMULSp9Q507d4BOnYC7d9mMQKoNa69edCxKrSOjZkfmvDCZmJF96xad+lJnUdvK+fNcoBYrxswLveHtzTLUwEDnz5/UVN7LEWQpXpz2mc2M3OvRuXjgADNuGjcGPvxQunF//52Oua5d6diVk8BAOpHlcDL07On4a2fMoA70ggXyyU24ilNx61aeq02bSqu5+t57dAC+8QYrCqSmbFnKqki9Lpwwgc349FRmGBXFxjy+vtIHcvKiQQN5A8Mvvmj7c4sVk95p4yrUqsUSdrmZNUv+95AbkwkYPZr7t3LlpBs3OZlZnaVLS3+cBgbKLwPgogjnoisRHc2FTJEi8ulhWaPUaWnyjK8ksbG8lzo75fRpauxUrOi8g8BaXl22LDf2Ui+433+fC9SGDfXhXLQil8huYCAdaHJlY+gZg4ERbICRbz0Jvfv7MzACsCTDmYyx7MyYIc04Wmb1ajoQbtzIeiw4mNqHSjtA09K4mJf72Dtzhk6k2rWl0/20IlWjlPPn6bSQUsvNisHA+cbPT7/dgC9e5HrIZJJ23KAgrhmsmZ1y0r49b1rD15cbRD2tGdRi+nRmna5aJe318u+/2XV5+HB5nIvNmskTwJHzeI6MpOZi7drS6iPu2MGAbYcOyjgXBfrQgS9TRtqsXlfGw0MeJ3VYGJ2veq+kdDGEc9GVCAigBlh8vHxZRZUqcUMjpZ6JWmzezBInqTdnu3YBzz7LrCZnF5PW7NCiReWZaHv3pmNRDyWoSlCkCBfreiY1ldl5QUHSipp7efF4Ll5c+g27lcuXgSVLKORtdWRKgZcXsGULnfRqdTp2BLNZ3aZFq1cDgwc/rLsXFcXHV65U1sFYqRIwf75tIvTOcOAAS5G6dJHeuSglcjr+pMyyUoPWrdnRWGq9pB49mL3tCty4Qe3iVq3sy0795hv5bMrOu+/SSTxtGrsA65FatTgnS52NP3EiMGyYPI5FvfLrrwyYT55MLWSpCA3lOaLUZ/3ff+x4Xb26PMEjgJVup07xvCpoHsnIYDBfKUffZ59RemXwYGDpUmXeU+ukpHBf7+urzyoCOfHzk6eUPjKS2vX16ml7DahRhHPRlfDzY0dXOTEaXcOxCHCylCNDrW5dYNAgabpqt2jBDEu5hJQ/+ECeceVi7VoKjHfrxtI0wcNERlKrLziYJe9SsmqVtOPl5tQpHpONG0vrXARYFi0lZjOvIXIsuo8cYYZHqVJ0uKqBycSMxbwaelizCp57jgsvpeQD/Pz4nnJTqRKvL3XqyDN+QgK1h+QoaRaQSpXk72isd1q0YCBq717+rDVWr6YG74gR+nUuyuUgGT1annGtyBXYSkkBTp6klqvUWYwVKjCoILUWauvWbICkBGYz1yoZGVy/yaVzGB5OTbndu+k4zY9nn2WQ5r33+LPcGI2cH62VZVrmwAGuhWrWlLfaqUcPZs/+9hswZIh87yMncq6X5WDvXkrw9OkjnIsOILpFCwRS07IlM3peesn5sQwGZlqFhTk/litw4ADw88/A/v3yvcexY8A//+ino1lu4uOpk6PHzKPgYGDKFEattc6uXfyc5SjzKl6cC+z796Uf21Z27sxZCp0bi4Wbn507lbNJKdq3p47Pyy9LP/bSpdyITJjg+Bh797Lhj5xaWMuWMWPsyBH53kNQMD17Um9x+3Z5xq9bl04GrXYhnTgRmD1bek1bQeF07crsuXXrpB333DmWXMtRTjppEuflZ56RfmylSEri8V6ypLxruNq1ubeIiSn4eVevci2iVMbcsGE8RvSQtfj88wzKyK296+fHvWBysrzvIydff8117ZNPSj/2gweUPbpzR7oxq1Wj/FO3btKN6UaIzEVX4tw5XnwqV5a3dfqsWdx0TpvGcgE9cvs29dJCQpiCL9AHffpwQdSwoXzvMXYssyU2bAC6d5fvfeSic2cuUPWoi9qgATswy8GJE3ROV6smTUOSmBh+xnKUiIeF8Xquppj0rVvSPk8qbt1itlVYmL50P61UrMh7ZxzHx45RD+3ePfk20j//DKxfz6yMRo3keQ85OXiQG7LwcOn1EcePp2P9m2+yvk85OHcOuHRJvszgDRvszyQ5cYIBoPr1qbsqJ+PHyzu+nklP57UwI0Me52t0NLPHpHYqlSvHc6ZCBfVlP7SIry8rOOTm11/5XoWd/ytXUvtdKemkkiV50wNlyzIgLrf27IoVlPbR87kSE8OsZTkyFx9/HFizBvj8c+nWQx078iZwCB0fqYKH+OADbgI+/1ze9/n+e+DLL6UvuVSSK1eY9SFn5ofZ7Lzj4ddfWY5w6JA0NuVm7lxO5FJkWSpBy5a0tUsX+d6jRg1unOTSulECg0EePbaZM7nI1GMjk5Urme3100/SjNevH68j330nzXjZ8fKi3pJUjWccwdaSXaVLe4cPZ+fVLVvkew+5NEUBNgWIj6eulqM0b84g34gRkpn1EP36sQRdr+WozzzD4+Tff6Ufe+NG3m7elH7s7KxfT/vr15dnfEc2ehcvAtu2sZmIoGAOHaK0ghxyRWvXMsAitXyIlR07WL4sdbl82bJMTti/X1/Oks6d6cS9dEltS6TBmg1XGD4+nAP0GMiTm1WruA+WW1KiaFF9nSt58eKLwIULLDWWmgoVeHxmZko/tsAhROaiK1GsWFYkRU6efpqbIzkj9nITFMSLnFyC+D17cvP755/OpVUvX86ITKlSQJMmkpn3P8xmRqf1WgIsB7/+qrYF2sVsBu7eLbyUxlGSkriYlSO6Wa8eM1Gl0mPy8tJv5rYttG3LuSQqKm/dRYOBf5ciC9Qesme9yEWTJszW+OMPoE0bacf29nZet7hRI/mzCZ9+Wt7x5SYoiMeJHM7vd9/lOSH3+R8ezpuWaNqUAZpixeR/r7Q0rk+KFNGnc+P6dWahydFZvGxZfi5yaZiVKqWvz9xi4dzu78/rttQlxZcuMZh4+zZQpYq0YwuyiIujJEdaGvDCC2pbI5AKHx+galV5xl60iI2ApCQjQ98JJiojnIuuxOefy5+1CLjGBT8sjFlYcmEwZAkyO0PPnlzgyVUG/PjjzFCRu/uqVBw/zsy5smX1H8mTi/nzWU732GMFC3U7wvjx1EOUK7DQty8zun79VfouxIMG8aYXfvyR149HH5W/7CYvPDxY9jh4MK9n2R2M1g3tggXKNXOx8vPP8r/HrVt0akjZbV2gLH/9Jd/YrtJMLC6Oa4DLl1lGbsu5XLGico1y3n4bmDOHGbTz5yvznlLSti2webM8m9Q2beiA0UuDBLlJSADOnOHPxYtLP/633/J7lKvJl5WffqJzrX9/+QM8r73Ghi5LluQdxLh0iZVqderIo5GZF4mJ7Pbt6UlNQ3F8M4t49WrKBsmVqaxn5EpGuHWLFQpSNGd1M8TuXCCQg0WLmPni7CbkqacohCu1k8hK2bKM9uohQm0yMVunQgX5MudcgXXrKFsgR5fhihXZBEAuLcCYGDrl5dSMlYoff6Tz7cIFecafOxeYPh04e1ae8W0hIoLl5Ln1loKD+bjUDmCtcPIkteXkKgn+9luKhTvaDOfyZWo25pVRKiVmsz61W12B69c598tR1m2lRAng77+pMXztmnzv4yjW0s30dLUtcYxSpVhO266d9GMbjfI5Xq5fB95/X74qjtmzKQ/x++/SjVmsGJu5rFkjj3OxQwfgkUfkyULNzrFj1EI9d07e9wF4bdmxAzh8OO+/HznCJAwlHfuBgVxXPPaYtstct22jg//11+V/r+PHudZcv17+95KLhQuZXXj3rtqW2EZMDCs09bAX0SAic1FgPyYTo4QeHvJPtHJx7x5LouVYhACibEIOYmNZ6nLvnrxd9H78kZv/Pn30maU7YQIzJvTYhOHwYZYdqak1aCuLFlE3KjRUHkH9AQOo5aOUkHp+REQwi2LnTm46Q0J4fCmdsagkpUvLewxu3EjJizp1HCsrb9+e38XevfLpPX32GTNIhg8HfvlFnvfQKw8e0BlXvLh8pV4HDjBTvFUrZhfJgYcHs5aCgmyfU3fv5tqpZk35O8i+8gobB4oqBWU5eZKBrQYNeP5Lzdmz7IAuZcO8IkWA1q2lG08tRo0CatVSRuv2pZfYZCO/OSgkhOvJsDD5bbHi40MtQ61z7hyd2Uo03WvWjNdBORtZys3bbzNTvnNn6ddW0dHMwk1O5rpKCi5fpoOxcmVpxnMzhHPRVbh+nVlyVaow2i0nU6dy4/Hmm/KWFsvJM8+wA9eiRcCkSWpbkzcmEyP2cmob3b3LdHuDQfudGUuXZpq6ySSvY+P6dUZ09TqpDBsm39hJScBvv9HRK4fj1dtbvhJgiwVo3Ji6SZGRzmvT9upFx2L16pKY9xDvvivPuI7g4cHMDS1w+DBLJStU0GepJAAMGULHoiN6jhYLs3sBfgZyYXUcxcfL9x5ycfgwBeQbNQI+/lj68Rct4vpn3Dh2jJaDkiUZ4KpVS57xrTz6qH3Pf/xxbqy3bpW/m6anzrcoW7fSedO0qTzSM2+9xVLgmTOldUYFBfF7lkv+5Ikn6FiUQ0dcLi5cYFZhcLC8DTwaNOBNCQYPLvjvzZvzJniY7t25Flais3WLFvI3jZETs5lSGjEx8jUA/O477mN/+kmaeSMggDeBQ+h85hb8j2vX6BC5elX+9/Lz431iovzvJRcPHvBeruyUO3eY7ZGWBrz8smNjXLzIzsUVK7K7nhzcusXIZJky2ncuWpE7Y6p/fzoWtSakrwXS07mhBuiUd7YxhZIYDMx6ffCAXV6ddS6+/bYkZgns5MEDLurlcrqcOcNyvdq1eS2QA2f0Pw0GXrfT0uQVHB8yhA50PZYFXb7MsjWrE1ZqypXjnClXQziAznytOPSzU748Hc5yNw50Bd5+mxrCy5fLo1n31190pI8ZI61zsXFjYOlS6cbLjdRNsgDKWJw5w+u2VE3bsrN8OfDGG1z/6NnRI5CG0FDXbugnJUajvP0gypShjEP58vI2+hPYjHAuugrVq1MEWAnefJOLJj05FnKzcSOdo3Jtzu7fZ4ZniRIsPXBEGyc6mvdylh4FBbGhi9qll1qiTh35RbvlIi2NjuiyZeVpRhEQQIdD6dJ8LymvAVeuAF99xRLjJ56QbtzsrFhBKQe5ShnlwGJRX9T8zTfZNXriRGbhqEmtWmwkU6mSPOMfOEAdpS5d5HMuSoHc82+JEvptaNOiBTMY5JJtefJJ3lyBxETg0CFK3fTpU/jzt22T3aT/cfkyz/USJYBZs5R7X6moWZPZ/nI5IZ59lo5eubNb9cCKFczgnDCBmtNSU706y67lljzasYNaneHhynSrvXiR2opdujycqZWQwHNP6fVHr150yv/2G9Cjh7LvrUUsFq63ExP1IRmkNB4eLIuWihMnGGCuWxcYOFC6cd0I4Vx0FYKCqNWhBHKW6SqFwSCvXmRICEsOQkIoSuzIIqFtW2bpxMVJbt7/KFsWWLtWvvGl5KefGKkfMEC5znV64/RplgKWK8fsJqkxGOTrwnrmDIXeGzaUz7koVcaB2czPQs5F9/z5DOKMGgV88YV872ML69axJGzIEHXtABidnjpVvvFDQ4GxY+XJfslOQgIrDerUUd957GoEByvX0VjvnDjBDEk5KyQc5f594JNP+H3q0bm4ZIm848vVtdxsllfnMjWV0iQJCUCnTtKMWaECG67Idd0eOlT+dWdmJs9Fi4XJBXKU0uemd29qYG7Y8LAGZnAwbTlyRNmAbEoKjw1rhZkW2byZe8j69eXfE58/zyo2f39tfyb5ocR6WUr276fkRM+ewrnoIKo6F9PT07FkyRLs3bsXXl5e6N+/P/r165fnc69evYrFixfj0qVLKFeuHMaNG4d69eopbLFAYCM+PoykOoPBwMlEj2VpcrB7N0vNq1aVd5GXlERB88xM/QmEx8fz2JOz4Y1cVKzITAwlFtTOsns3hambN3e8429hGI1cYMfGyjO+PUyfTp01d5hz27WTp7trdpKTs+RF7t+3TxR+yxZWKbRrR100uXjwgE7t9HQhAaAG3boxm/vrr+U9HmvUoAxIrVqc87SkcxgSwowUPc5neqZHD2ZwL10qz+b6yhXOnVI6SyZM4E3PJCTwPFSyqV3LlnSS5S4njYvL0tuVSycvP5YsoVNTLs1PKRg2jHN3ZCQz3OQkuxSZ3I5/Ofj2WzaHGzaM2ohy8OAB9fJLlnT+uKlalZUJeq1g0wCqriJ++OEHXLx4Ee+88w7u3LmDTz/9FGXKlEGrVq1yPC8pKQkzZ85E06ZNMXnyZGzfvh1z587FokWL4C8cL+ToUV6Mq1WTv4Pz+fMUMQ8MBF59Vd73koM7dxiVCA7mplmgD4YP50W/ZUt53+fMGWa4aTGTozDataNzNC1NbUvsp149YOFCed/j0iWW9ZUuTTkAR4mJodNFTn2XUaNYHqQFyQItZCxm58YNZnbUqCH/fCcH1gBAZiY3kvY4Fw8d4gLdZJLXuZiSwvJwDw/Ol3rJOgD4GVksLC20bsykJCWFGsV37gB//ilP+eL583TCyO3sCwzkddEWVq9mJmGvXuzkLDdBQdTSEuRNWhqvgyaTtOW60dHcrMslyVOuHNff5cpRF1WJ8l89EBjIwLaS5Ofs8fenM+vGDfm7wuemWjVl389eMjM5t9y4oYwDNCiIzt4SJfTnWAS4Xk5NlXcN8eqrwOLFwIwZzgdD27fnTeAwqh2lqamp2LJlC8aNG4cqVaqgRYsWGDBgANavX//Qc7dt24aiRYviqaeeQvny5TF8+HCUL18eFy5cUMFyjfLiixRh/uMP+d8rKordOuWKQMjN1avUZFGi1NBs5kXVEX76iRoyhw9La1Nu2ralxsvBg/K+j7O0bcsOxXJnEwYGUs9Nrq7FSiCnHtsrr9A599FH8r2HXPz3H0uuFy1ybpy+fXkd+f57aezKi9KlqfMkOtY9TJcuQLNmdCJJjckk/Zh5cfkyGwzVqGHf6zp0oMPF0YYwthIQQOfl5MncTOmJKVN4fGzeLM/4Xl7Mot+0id+hHGzaBGzfrq1s4ZMnadO5c2pbon2OHmWJ7vDh8r3HihVAWBjw1FPSjrt9O3DqlHxrrYAAZhkdOKAfx2JcHIPO1arp73roKMWL2z8/uQOensCePTyG7QkMOorRyCCZHh2LAPD889T2fOcd+d6jQgXuYwWaQLXMxStXriAzMxM1sl24atasiVWrVsFsNsOY7SQ6efIkmjVrBo9sXWLnzp2rqL2aJzCQUUAloiiVK/NioddugWXKMBPDy0ve93njDTphX30VeO89+1//yy/Ut6tYkY5juYiLY3q/FsovtUCVKsp0XdcrJhM31DEx0o6bnMzuq3IuoGrUoI5Ks2bOjePlJV9DEa1x9y71OytV0o5EQ0gIsyrkyNBt0oTn/9q18pajOpoN0rw5b3JTrJi8HWPlpEwZzptylfN5eDDL2teXG3A5qF6dNy0xbBidK0pe+1JSuEYpVUo/jiiAWU2nT8ub9VW2LOciqTOCAgOVcZpISd26PBfXrJHnvC9enFpsANfLrliqb7GobQE5fpyB4KpVH9aBFOiPYsXkb4T01lvSybeIbGqnUc25GBsbCz8/PxTJ9gUGBAQgPT0dCQkJOcqdY2JiUK1aNXzxxRc4ePAgypQpg7Fjx6JmzZpqmK5NVq5U7r1CQ4GPP1bu/aQmNFTeCIqV4sUZ4bx+3bHX9+3LaEz9+tLalZuff6ZDJyxM3vdxBouFGZzly/OmpxI9JVm4kBuaRx+luLkcPPssM5qkDi7078+S5Z9/lq8Mt0UL4O+/5RlbauLimL2cmsqMXbVYtw4YN44acBs3qmdHdv75R76xrSWBeiy3FhAlmpRNniz/eyjFH39wc9akCSVv8iM8nDclCQlhMOvECX1pYLVuTX3UbEkRktO5s/zlhnogOTmrnFguZ7+nJyUQAgLkC7J9/z2TCgYNouyCUjz2GLO816zhNQCA4ddfmaHcu7cywazsbN7MaryRI4Vz0crChZTJmDxZ2eY6ekHKa2DDhty3r18v3z7KxVHNuZiWlgbPXFoy1t8zc6Wcp6am4vfff0fv3r0xffp07Nq1CzNnzsQnn3yC0gWI3ppMJpiUKnFSEOv/5Ir/m0sxbhwwYgSdYY58V08+yRsgb6lerVpZP2v1mIqNhUfTpgAAU2IiM9w0hhbOS+Off8KweTPMLVvCIpc2ZXanooT/qzEmBobMTJh8fbV7HP4/hmXLgHv3YOndWz59oAcP4DFpEiyenjA/+6xqG0hDaioMJUvCEhwMi8a/l7yw+7w8fpxZuVWqyHscHjwIw+LFQIUKsMyYYfvrzp2jaHmpUsocE1ZdUb2WZOmRq1dh2LQJlipV6ECSG5MJHseOwWI0wqzQOW7reWn08wPu34c5Lk7z80IO/P2zdLvktFvqbLOoKBi+/x6oXBmWESOkHTsbhnnzYPjzT1ieeQYWZxv0eXiwsdrt28wUlevz7tEj62cZ3sNw5AiMGzfCXK+eonOtMToahlu3YD50CKaGDfngypXAmjUwlyoFy/87HBWjRg0YIyJgadpUk2sOwzffwPD997AMHQqLQkEm49KlMBw/DlO3btpOBMkDw6efAkYjLEOG6CLj1xgTA0NCAkwlSmhmztHC/tKe91fNuejl5fWQE9H6u1euclWj0YjKlStj+P9rl1SpUgXHjh3D9u3bMagA3aFzLq4LExkZqd6bm80wJifD7OOju02HR1wcLEWK0HYlkEuTyY3wiopCjdKlYcjMxPEzZ2R/v9B33oFXTAyuvv460u3M0FPzvAzo0gXFKldGrI8PUo8eVc0ORzAsXgzP+/eR6esLixK2WywOO2dqzJuHEpGRuGg240HHjhIbRgypqajcsSNMvr64euiQel1cmzen/pvJRB0xnWL3eSnzdcZv715UX7oUyeHhOD1ggM2va9i+PTySknBi5UqkybzJqDFuHIpHRuL8okVIaNFC1vfSGx4PHsDrzh1k+vkhQ+IO9wGbN6PqtGlIbNAAZwvKJJQIDz8/lJg/HymVKyO9gHPcb9cuZJQqhZRq1SS7HhV2Xhp/+AFmb2+uM3V8/dELvvv2Ifytt5BSpQpOZQ88S0ylfftQZudO3KpZE7ekyIYtVoxVSceOOT+WShRr3hw+b7+NlMqVkazgsV585EhgxAikVK8O8/+fj9caNEBxgwH3/PyQpPR5V64cm4kBmjzng7dtQ9nduxFTtSqiFLIvqFMneDZujHvJyUjT4GdSEA1mzIBnXBxOliuHVJmyLo3JyQiZOxdF7t3DhQULnMoYN65ahSL37iE9JUWZvYgdqOr3sQPVnIslS5ZEfHw8TCbT/7QUY2Nj4eXlheK50toDAwNRMZeWYPny5XH37t0C3yM8PBw+Sne5UgCTyYTIyEjUq1ePn92BAzBOmwZLkyawKKRFaSxeHIa0NJguX9Zd4wvDyJEw/vYbzPPnwzJlitrm5I3JRD0xJY7fw4dhOHwYltq15W+W4igNG7Jc0WxGQwWc2caTJ2G4dAm1S5Xie9vAQ+elGvy/rdJudXMRFwfD6tVASgosEyfK+U6yYOzTB9i7F+bVqx3W1DMMGgRzzZoI69qVWk9y8f/lvzpTv5Kf7dth+OILoHZtWN56q8CnauK8zItSpWCOjUXRmjXR0MZrDNLSYCxaFEhKQq1OneTphJwNY4kSMFgsqFqmjM3XQdU5dgzG55+HpX59WBYskO1tDBMnwrh4McxvvVXoMWg3sbGw9O4Nn9q1bT82nKVDh4L/npqaVT0QE+O0eL5mz0up+PdfICkJaNqUzhKZMEyfDsOFCzC//75k5ZLmxx+Hd9my8h57L7wA85AhKNugAcoqXWrvKCdOMHO8Zk0265Eata6x2d7Xel5WeP11eHh4oKQ6Fmmb6dNh6t8fZapWRRmlvrP/fx/t5/3lwmKBYeRIWKKjUbNTJ/m0XDMzYfzrLxgsFjQMDqYerQuhlfkyOTnZpsQ91ZyLlStXhqenJ86dO4da/x8dO3PmDKpVq5ajmQtAJ+GpU6dyPPZ/7J13eBTV98bfzZIEQgslhEDoNfReRZqogNLBggooCgoI9oZioQlYECtYUBEVNQh2BQQCiKj03lsgoSehpWz298f73V8S0rbMzJ3ZPZ/nmSfJlrknu1PuPeU98fHx6NSpU4Fj2O12/5y0/I////8OHeJiy2bTV98lOyVLAqmpsF+6ZNyYWpGUBAAIiozU3/Y5c9gcYOJEz7q+7t5Np0W1atTZ0JPYWGD6dGD8eHZkNjNGHWvTpwPp6bDXq+fxmP5+3cHFi9QDCgmh/ovV9J4uX2bJcUKC98eTVsLRgnecOsWyrc6d3f4O3Tovd+/m9TAmBujfXwNDC6B6dcCTcmiAwaYzZ4C0NNiDg/U/9xYtAooUgb1sWevc548dA1avhu3qVX1tjooCKlRAUHCw9uPccANwww0w1ZXV5Sg7cwb2iAjNjj2/vV9OmUIN4S++oHacXvz4I7BjB+yjR2ujh9mypTGNnLTUMtuxg1rT9evrG+x76y1+NpMnm6uLuw747XmpBQ0bWkv/VTXvvgsA0PVostuBN94AwsNhL1nSOvMVD1F9Xro7tjLnYmhoKLp06YIPPvgAY8eOxdmzZ7F06VKMGTMGALMYw8LCEBoaihtvvBG//PILvv76a1x//fVYuXIlEhMTcb2enRytRMeOnMDonMWQg927gRIlgNBQ48bUil9+oYPEiDLDKVOo3zV0KNC8ufvvS0jgT73EqbPTuDGbx8jNMgu9GoroSVoacPQoI3Z6NqOoUIEdlytU4JhaXAOOHuUEpFYt/YXM33mHE49q1fQdx1/o04dZSrNm+ZytpBmtW1PgXGu9y3//BZ57jjp3ejsXfeEa6RjduKZixBK0asWmUHrfO1980XPnsJnZuRNYv56O9fbtcz9foQLwzz/G2/Xdd+wc27Mnm0pZhfr1geRk/e8zjz5Kx6/ZOosbyeLFwPPPU6N83jz9xmnQgOstvTJR//wTKF+e56DRMijLl/P8vuMO2FJT2dRM1f3+6FHguuuo93v8uBobzEhqKqva/LAiUxPGj/d9Hzt3MnDdsCEbKwleYdu2bZuy3vOpqamYO3cu1q9fj7CwMPTt2xe33HILAGDgwIEYM2YMunXrBoBZjR999BGOHTuG6OhojBgxAg3zcYZkZmYiPT0dMTExflsWvXnzZjRr1kwiS2bn6afpgBk7lg0C3MXpBFJSODnVuiuvFXn/fWDVKjbI6dNHtTV5ovy83L6djuLy5YHTp40f3xd+/51dARs3ZkMNM5OZyawdIzI2+/blguOLLxgAMJrk5KzOmCkpDChZDI/Oy7g44JNPuLh74gn9jbt4kZnpERF+V8YjWIzHHwdee40LNB3LyV24fV4++CDv/5Mm+Zcz16w4HMZk/Vy9ynt9UhLQo4dv+/roI2D+fDoDJkzQwjrjyR6oPXPGeMde27bAhg3I/PJLHEhMRJ0JE+jgi4sz1g6A81dX44+MDHNloWVm0plduTKDnEbZ9tRTwIwZ7KI9a5YxY2qBw0G9XKtUOH36KTB8OANZv/2m2pr/R/n68n9cvnwZu3btQnBwcK4q4+woy1wEmL04btw4jMtD9+67777L8Xf9+vUxc+ZMo0wTBG2YPt2799lszEQ1MhvVzMTFAV99xawUIzhxAoiP54K/alVjxvSVpCRm61igG1suKlXiojYiQrUlhfPXX0DXrmx0smaNvmOlptKpd+6cvuPkR5EinGwlJlrSsegxnToZKw0xYgSj5LNnAw8/XPjrly5lJteNNzIbXm/++otBnSZNgF699B9PIN27s7z7o4+MOx7btKGTp149Y8Zzl5tuoqSM2SVb/IVbbwXWreOxp2fmTkICHVpFi1KqxBfnw333cbMyycnMljp7Vj9duoLo3RuoWRPOChUQvGMHHytf3ng7AKBsWWDDBp73ZnNKnT4NDBpEu1JTjXMuuuZfycnGjKcVCxYAo0axGuzzz/UdKymJMmQlSniWzJOdmjVZPaWHpmoAodS5KGjEunW8Qdevb1y69DffABs3ciJi1iYgeXHmDPUPo6P5U7AG991HLSCdOvPmYvJk4L33rJUt0bEjM6FSU1Vb4jmNGhmSLQMAOHmS0ghBQYxQekpCApCezgi23rzzDsepVEn/sfIiLAy45x41YxfGkSPUXmzcmPc/K1K9OhdSaWnuvX79euCzzxh0MsK5uGwZ8MILnGxbxbm4cSOzJerWzcq61YP4eODJJ5lZ8/XX2u57/36WBgYHa7vfghgyhFt+TJsG/PorMHo0KwiMol8/bkLepKbynuZ0AjVq+L6/hAQu0osV831fBREZyXl4VBSzGPUez+yUL8/qE1W4mlI5HDhbujSqPPEE7FevqrHFbmdWoBm5fBlo1473bCOvz488wgCk1YK8iYm8RhnhJJ41i2u3Bx/8f51HjzE6wOyn6N92VdCfYcPoePn3X+PG/P57ZuX9/bdxY2rB0aPABx94f+HxhszM/28i4zaffgq8/DKwebMuJuVg82Zq3Zn1Zg4A3bpRW8gT3UpfqFiRGYtWlFUwQgd17FhOhj/4QP+xtGb/fjqrJ0/27v19+vA6oncUFuB5WaeOMdqrVqN5c2ZbHTig3T4zMrTblztMn85Mlccfd+/1vXvTyWOUNETLlnTAWymAOGECj4tff9V3HKeT2o6xsfxdS5YvB1av1rc5hads3EibzpxRbYn52baNwf5Bg/Qfa8ECOhXHjtVmfytWsDmK3gvsYsWYnbthg3Uci7t3M9syEPT+rVoFozc1ajCj/7//jB23RAkGy8xUIu4ODz8MHDzo/XzbEypV4rrEKE1qIV8kc9EfiIqioLOR4us338wbj1HOHq0oX57ZaEZFnJYuZWlJ+/acmLvLF18Af/zBzJZmzfSyjtjtvPinpOg7jpV44YWsSK6Qm7Q0OkUSE7XZ36VLXGAUoOGhGdWrszmAt2UTwcFAlSqammRa9u1jVkmNGuaLmFepwgXQlSva7bNVK2ogLl1qzALS04VCx47adlktjF69rJOx6CIignMhvbN9IyKYKRERwUxJLRsw1K6tfbMid3E6GRC99th87jlgwAA6nI22JzWVm56ZqFoSHw/s2WNMRnVkJAOKWmUGhYdzsxJNmvCz/u47fe/NRYrQGerPwb6LF2FLT1dtBfDTTwzi9u5tHWkiITdFi2qTUe0Oo0cza9EX0tONzUj1U8S56A944rTSirvv5mY1qlY1tsy1XDlmw8THe/a+fv3oBDEic6FWLWDtWjU6L+6Qng5s2UIneqVK5tNgMQtz5jBj4q679HeMPPMMNRK1ajY0YAAzJj7/HLj9dm32mR9VqgA//6zvGFqxaxcbukRHq2lkNG0aG5y88or5ZCS2bNF+n66SQD27rQv6co1et26EhlJc358YMYKf38cf5866a9ZM/0BnXixZws7t7dtTAsgKtG3L+5kRc5VevRhgCdR5UWoq5z2A/pUm0dE8HsuXp9Nby8/8ww+pvzt4sDr9yJtvRtDvv6NB1aqw3XMPs8DLllVjyyuvsDJuyRJxLgJ0tH78MY/xJ59UbY050eJ8bNkSOHSIawQpj/YaKYsWBD1p2ZI3hT17PHvfQw8Bc+cCLVroY1d2wsJY9hYTo/9Y3nDsGEu2VWVyWIVffgHmzWO2md7UqEHxca0ySU6dohPeChkTn38OvPGGMZ/zmjXAmDH8XlUQGsoASaBkau7cyc2oa6HDAYwcCdxwg3tC7Tt3UlBe6zLcwjB6vEDmyBHKTSxfbvzYDgcrGDydr+iJq6mdlRoZlClDfeguXfQfS8tOrCdPsnxxwQJt9lcYb7zBQOhnn3m/D7udWrTff69/gLxoUQb5OnTQ3pm7eTO70x48qO1+PaFUKdicThQ9cgRBr7yizg6A586AAeqayuTHM8+wesCoIJaLhATgpZeMlfTSgjlzgLff1q7KSW8SE6ldL81UfUIyFwXvycxkeaSVxPTPnqUeQ4kSxkR6ixYNnIW5XqSkMGOxeHHjovMbN3KSXbkyb45W4L77mDHRpo1qSzzn77/pNDE6e9ab7IP33qPmTrVq1EPUk3r1OMFW9Z2+9x63QHEulS1rbKaG3c5F8dmzdCo1bpz/ax0OPp+ZSSdAxYr627dlC9C5M8/LQ4f0H89qnDoFnDjB+4RWne43bGB5V6dO7BptJBMncvFcq1bOx1NSmIlXpYoxAc/sXHcds4nNJsvgj+zeDTz/PPUi77pL//EOHwbi4nyTeihShPMeq3PffZTlKOgeoDfTpsHRpw+SPvsM4WFhCFLpYJk+Xd3YBbFpEzOoR440dtzKlVnya8R9X0smT+Z9slMnSjjoidPJ7Pv4eDZZ82Yut3cvHYzVqmlvXwAhzkWrs3Qp8PrrwE03cVJoFF98wcnHzTczY8oqjBsHfPklI6YTJqi2Jm8yMljqYaSuy5IlvAEMGMBMJTPRtClvFkY6OJKSgMWLgQYNjBvTVwYO5GYEZ8/ymMnIAB54wPf9hYQYqxn7wAPAokXsUO1px+hevVimo7djEWBWhxnE481Ycvfjj8x46diRJfpWZcoU6o1GRRX8uvPnOVk+f147R1ZhFC3Ka6EZv/+82L6dmb4NGxqT4TFiBMunPvoIuPdebfZZrhxw661qmrnUrZv347t3U6qlUiXPJV58JSTEegL9K1cy+6Vly8LPay148klmvL3+um8lpOXK0cllVLbY3Xfz+t2kiTHjacE//zAQ1LattokDzZur1bCPjQXGj4f9+HH8v0umRg1g9myuCwTy6qt0LBrdALNyZetlLQLAbbdlBeD0xmajVueZM7xPeeNcLF3aOtq+Jkaci1Zn1y5g1SrjvewubRMrlaoAWV2bjVqcAcA33zAza/Bg9yKs27YxO6BWLXa2NYJx41h+3LSp+ZyLLoxc4Navzxu5EQsDK5KQwEVIuXLaOBeNJiOD14ITJzx/r9m0BwOVQ4d4bQW0cS7u3s1Sp5gYYxdTo0a597ry5Zndm55uXMfIGjVYImuVEqEjR6hBffGiMeNFRTEbIzNTu31268bNTGRmMqtK78wTf2HKFGDZMgY/jNAmX7yYc8Xx431zLjZpQu0/o2jVipsv7NzJoEJMjDFZf08+SefxwoXAHXfoP54RxMZSY/XaAH58PB//9ltxMLpo2pSb4B5vvWXseNOnsyGL3g3dhAIR56LVGTiQkwmtGiu4y0030cFglUWHi59+4sLDqMUZwAXwN9/wO3LHuejSpjCyqUC3bsxG01sQ2ypERfnedcxI0tK4sI6MNOacjIpiBl9kpO/C5seOsfS8Zk2WAxrBxIlcJIhkQf7s2QOMHcsssDffVG1Nbrp04cS1YUNt9vfffzwuunUz90LKyE6GISH5Z7OZkebNWZlglFSLkY4Yo/jiCzpsHnssK/OjbVtmbKnA4QBefpmB7ClTrDFHqV+fGcbVqxsz3pNPstrFqK6sZmLpUlZtDRsGzJ+v/3hNmzLAo/X8fPlyoEIFOkm17DxfGA4HndJ5VQa55nYTJgB9+xq7bpo7lyW1/foZ76AyM6mpnAMEScuMPPGlGdKuXaxoatCAyUCC14hz0erUrq2m0UVYmDUmeXlhtHbPLbfQsehuycNNN3EinZKir13ZMWJS5i0zZlAD8b77gB49VFtjTg4c4A2xdGngwgX9xytblo56Ldi7F5g5k/Yb5VysWdO797kylIya2CUnszzywgWWehhZHrh/P7NvzpwxbkxPaNxY20yVatVY2lq/vnb7dIerV3n+Xr3KMkrBeypV0r/bvL8zcSK18G6+2RzdMoOCgKlTmW3+2GPWmHcardN8//3a7MfhMNaBlJpKXdezZ4GePb3bR8WK1OU0SqtQj0Db5cts6gWwosLIpI24OOD48fyfdzoZAI6LM6ZBkYu0NI578qRxYxbG+fPUnq1WzfeMW2+IjKR81e7d1OM2Ow6Htg2n9Oa//4AXX6TWsTgXfUKci4KgN/fcw81dbDZGRY3MXDQzf/4J/PorcOONxo3pdLIbcHIyI9VGZgt5Q3IyneZWLFuLimJk3Kzl+Nn5+29qILZqxaYuelO8OCfYAB2MFSroP6aLZs2ATz+1VsMuX7juOm5G8/vvzApp2RL499/8X/fll7wO3norS9WMYv58ZtMPH27N64vV6NaN5/wnn6g5HocMoYPD6OZa+eHKnCpSJHCuRaro14+yAnPnUitNb86dY1ZsUBCdSd44NocP91w32WxkDyIaPe9313lntJNv4EAeG2ZqYLJ1K++9deowKG40ruufVeTIvvyS+pT9+/N3I0hJoWROcDCzgD2hRg3KPFnBcWtyxLlodZYtYxZRw4ZAaKhx416+TKHf5GRGla0QmTh7Fnj2WQrLvvCCamsEd5kwgdmcHToYO26jRix/OXbMeNkBT2nbljfV1FTVlnhOgwZssGQkSUnUEUpKAh591P33JSQwg8ao5kJ2O8sRS5c2tosxwOukJ0ERo8nMpBTA6dN09lq1TKh6dTpyChMRX7OGGm5VqhjrXHzxRX7OXbqY37m4aRPPz7p1jRFl37GDpbrlymmXrbZ/P+85qpqYvPpq7seGDWM249SpvnX29ZaZM40f00pcvUr9YJvNt9LohATO6YsV0862goiIYBZYZCRw6ZL1ZJa0omJFaq2rwF1dcaP1x6OizKd5brcD7dur6yS8fj3PTaucJwkJXJMYOTf79FP2EBg4kHN8T+jYUc39zQ+x6GxcAMAF7i23MOMhIcH4sZ99luKply8bO7a3HDvGiKyKjlsOR5aWYmF89BHw0kuMkhnFtGlsIGPGSfxNN9HBaGS5os3GRXyVKpy4WwUjAwzDh9PhtXChcWNqxaVLjKg++STPTXe55RZeR774Qj/brqVVK0bKjdRhsgIOB8vb27Zl4MhXMjJ834c3NG7MDJ7lywt+3eDBvN/edJMxdrno14/OJSt0UHzsMaBNG+0kGwojOZkZGT/+qN0+V6xg9liDBtrt01fWr6dN6emqLTE/u3ZxrtKvn3Fjfvwx52+PPebbfv74gyWXRpW/FilCp/Xff1vHYbJyJa8xd92l2hJt6NSJwfP8EkRcc2EzSCSo5rrrgHXrjMvCu5aoKCA83DqB1LFjmUU4bZpxY1auzKBF8eLGjSnkQlYrVubyZS5MTpwwPnU8LAwYMYITAqOyeHylXDlmYRi9SE9M5M07M5NRnMLGX7CAE5i6ddm9zwiSkoCDB9kdTiAHDqi2wNykplKDxl2neX5cusRorJETpgoV2JCmUiU6j92diAQHmz+LVSvWr+d1vk4d4zJZPMHVETAoiFm7ERG+7a9VKy50lywBOnfWxES3cDfrv0sXYzWvXJixmU9+RERwIWxUp8jatYHXXuOCRst9qtDRzo7TyWu7K1v60095bhila5cXqak8V1RldLpLfDybYRk5z4yM1CawGB7OzUq0aMGMsm++MaaBTloaqwmsFHQuCLudVWiDBvH8yr6ec92b3nzTWC1OgPf0H37geT9ihLFjC9pQtKhxTa1c9O/PzRvS0sx/f7EItm3btlnEM+Q+mZmZSE9PR0xMDMKsIP7sIQ6HA5s3b0azZs1gN/qCL3iOw8GLbGYms54KW/i88w6zFseMMc65ePAgs19VdB4viCtXgO3b+ZlpuYDTAaXn5TvvUBj9jjuArl2NGXP/ft6Mq1TxTSeoVy/qzn36KTB0qHb2+QsrVjCbpHNn7Toju0OdOvyOV6401tmmMW6fl1FRvAZu3Oh+8y1B8DdOn2Zg8+JFBrB10hv26H7Zrx+d/h9+6Fs3UCO4cAHYvJlOGqPuxZmZdARZQZ5ISzIy6AxwOnntNkK24cwZ6i1XqqRdA6733wdiYzl/U+VIi41l1+jszV2qVKFjccAA4+05epTlx6Gh/uPI9ZWff6Zju1s3ySTVg+bNqbX/449qArkFYBa/z+XLl7Fr1y4EBwcjqICEEMlcFAS9sdt5o4yIcC+aPWaM/jZdS82a3nfQ1ZOdO1mCEhXFDF0hb377jVHeli2NW9BolV1z6hQd8FbImFiwgIvv3r25ADeCt98GFi+mnIORzsWICGYvVali3Jgq2bmTWbhGR9oBfreLF3NheeeduZ93OhlkqVgRKF8+8JwIgcKhQ7yW16nDjpUqKF+e5c8OB+cttWqpsSM7riSBlBS1drhDeLjxC1Mtsv4TEykbVK2asVq7b78NfP01pRdGjvTsvTYbHX2nTvG4NYLy5dlUS0s2b2ZJutG64tkZMADo2xeOlStxZP16VGvXDvYuXYzPWHRRpgydaOHhdCKbQRZm0CCuQ15/HWjXzvjxFy9mgMVut4Zzcc4czl0GDzaffmZeJCYGtvarhpjgbBUsjdPJqKkVMijPnmUUvmRJ4xdnVriwmpHLl5mxqCKbcvZs6kyNHAn07Gn8+J5w770s61Qx4fGVv/6iw06VczEz0/3F2XvvUXOnalXjnIuuBUfVqsaM52LdOmPHU02ZMuo65O7bx+ZszZrl7VxMSsrKYr982dgy9WeeYWbNY48BEycaN65VOHmSi5KaNX1flPz9N/Dgg8wUVuVctNnYGCc6msfZ0aP8u04ddTqQ77zDa2+JEmrGDwT27mWjw9q1jXUuHj3KZlWtW3v+XrudmrtWZ9Qo3udVyg4A/Dy7dMH58HBUa9ZM7bquZMnCdYiN5p9/eLyqoksXOlmtUlkxbRrvj9ddZ+waeMwYSlO8/75nSRB79vBeHigBdR2xiCqokBe2uXN5sfngAzUG3Hgjbz5Ll6oZ31PGj6covdGdaT0hI4ORE6M5fRpYtIiRMTPRqRPLNP76y/ixN2xgqciuXcaP7Sn9+nFh0LSpcWMmJLD50Pz5vu3HpZ1ntITFSy/xevDii+6/p3dv4PbbjXMsAsDjj/M47N3buDGtwpdfMir+6aeqLfGN227jeTR8eN7Pnz/PjJnwcOP1Lx0OlnpeuGDsuJ6yezdw/fVcqBvJTTdxsbd+ve/7iogA+vRRn5WSXWd12TLeXx5/XJ09rm7qVghir17NKgKj9asnTGCH1JMnvXt/2bIMpBpdAnvHHZx73n+/seP6wpo11HjU6prYvDkdulZxGgUq33zDDsQxMWrGHzqUQRarzAWHDGG2p9HJIStX0jF9+LBn7ytZks5IIxtj+imSuWhltm0DVq1iVEAFdjszF5OT1YzvKUlJ/Omr8L83rF1Lx13jxiz/yI+NGxmJrV/fWKfWnj1c4Nau7b0Yrp6oKAMcNoznVseOxo9tBQ4f5mKkevX8nSJmxm7ntcuTReCzz+pnj+A5O3dysh8ZWfB1tTB2785aNAwcqJ197tKuXcFZxzVqMACkoqP1hAnUuatQwfixPeHIESAuLus+bxSVKvG7SUvzfV/du6vLWMyPEiUoTaI6q8oqTJsG/PorOzgbqZ8XG0tN76ee8i5LqGFDYN487e0qjObNvXeq7d5Nren69Y0NrA4dygy2v//muSEEBm3ayPftCaqawb3wAu/HRsoICTkQ56KFcY4ezUh9/fpqDPjkEzp9VJWSecoPP7CkzMiutC42bWJXyf79C14Euzrv+tIgwxsiI5ktUa2aseOamRtvVG2Be6SnU6srMpLZHUYRHc0Iqi/luvHxLD+vUYPlgEZy331qoqpW4KuvqO3Trx8wdqxqa/Knd28e9y1a+Laf//4Dnn+eeqUqnIvuokJ3yqjOy77StCmPW6O7Pf76q7HjGcGRI1nzu0mTmIGikk2b2NClRg3fgghGUK8em34Yrd367LPMMg6kkr4ffwSeeILOvgULjBu3dWvOe7TIpHU6mR0cGUlniBWyc41i0CCWIs+fb5yWuBVwOOQ4KYjbbvP8Pbt3c/4QE+Pd+4UciHPRyjRsaFw34byoWFHd2N6iqnt427bAI48Uritzyy3Mprp40Ri7XNSpw3Ies/H889QjGztWXYau2TlyhAua4sWNPW6iozm594V9+4CZM2m/0c7FqCjPMjwyM/nT6ODEzz8Do0czu2PJEmPG3LKFZSWqNNbcpbCMP3epXp3O5nr1fN+XNzidzMI8fJiZa0WLqrHDylSsKIsCrThzhrIRFSrQuaiarVtpz003md+5qCpbZ/Ro396vymGRlsaKndOnPW+U4gqKG70O+vZb7faVkpIVyL54kfM4gSQmMkP0zBnVljCAv3EjJXFUZXEvXcpAT5s25lyvZcfh4FzZKs3nNm3iPaZzZ5lHaIA4FwXBCFq3dk+w2mZj1qLRmYtm5Y8/WHqi4mJ/6RIz6+x2c3TMzI+kJB4vKsr9faViRTrdrZD9/PffXMi0bMnfjeTYMWO/37vuomOxTh3jxlRJx45q5Q9sNo6flATs2JHbqTtvHkt+hwxhAMpIjh9nEKFECR4Xgn507sx7zmefqe0cW7dulrPdk4ZXetGwIYNPjRqptcOfGTSIAaX33mMmoFFcvAi0b8/fr171TO/s7ru5WZnkZB7Xly6JY/Fa5sxhZY4Z5iG//04Hfp8+xgV5r6VoUSA11RpSZIsWUS6pXz92gzeSixeBAwf4u7tyCdWrAw88YI5jzQ/w2Ln4zz//oHUeTpL09HR88803uDOvToeC9mRmssy3ShV2mFQRcfz3X05G6tcH+vY1fnxPOHcOePpplnh50sBBUMvEicD+/b6XPXrDd98xS+Kmm8xd+tayJScbWmh+GU39+sDrr6sZOyOD5TYnTlCnqrBFTWIio7FGR2I7dGBzISOdiw0bWkOvxuFgZsO5czwPrEzTpjyPr1zJ/dyqVcAXXzBjwmjn4p49dOw0bGhu5+KmTVyI1q1rbOf5uDjg3XdZTvXCC77t68ABOhdVC8qXLElZBIBB0WLFePypKrlt1YqbkD9Xr/JeZrd7J2+TkMAsOqMbRpUpQ63vcuXoFFB97BtNdDT184XcNGum2oIsSpemE9xIbc9rue46VioZKX/kLQkJXJOoyFz86Sc2XuzUyf0Mz/bts4Icgs94HI58/fXXMXv2bKSkpPz/Y9u3b8cjjzyCP//8U1PjhPwpcv487P37c+LnKtczmrg4OuwWLVIzviccO8bsj3ffVWeDw8GFw9Wr+b9m7lw6P7dvN8ys/6dLF2bouSI+ZuCWW9hQQIUWZHg4UKqUdSa7RmuNAezUW6aMdTrGZ8duZ7n9pEnuddi85RZmcS1cqL9t2QkP53XeaA0vK3DqFFCzJsuEfLkPpqdrZ5O3rFpFB1leTtJhw4Dp09XoTlWuzOyDm24yfmxPePppyo8YnVVy8iS1mpYt831fq1ZxXqVKR/tarl5lEDkujpmrQsHs3UvnttEBAIAZh7Vq8Tzwht9+YyDB6IZCNhvlUdavp4PRCnz5Je/J0uAtcLj9dmDdOuDll9XZEBZGrU8rOBcfeogyLzNmGD925cqU9DAyyCjkwOPMxZkzZ+L999/HhAkTMGzYMGzbtg2rV69Gr169MES16HMAEXTlCpytWsGWkQEEB6sxokkTdsPTQvNKb8qVo9NOZXlPw4acvK1axUY8efHZZ+ws3aiR8SVABw/SCXvunLnLgI2iTx/jO49ajStXgAsX6OTxhosXmSmhIvPaZgPuvJNNMtwZv0gRTlr8ncxM4JdfmKVkdoH58uV5/JQvz6w/byeTbdrw+rdkCYMsZqNHD24qqF8fWLxYzdieEBHBY9boBjQtWzL7unZt3/dVq5a57r3JyXSk2GzmWKilpakJornLiRN0lKmYZ0ZG8lrobaZQqVLcrISriu6rr4w9b5KS6HSXZnD6smcPdQ6rVBHNdasRGqquQeh112U1R3UXs99bLIbHzsXo6GhMnjwZs2fPxltvvQW73Y5nnnkGzcyUvhwApEVHI3P9ethVLvy6dzc+yukt0dHqhcmjoljiW5A48W230amoopHCggV0oMTEGD92XiQns4NX5cqB4dTxlvffZ7fb2283/nx87TVg1izvy+XuuIMNSz75BLjnHm1tc4ePPzZ+TE9xOrl4unCBGWx6N6U6fZqZNzYb9X3M7FwMDqZWla+lN4mJvN5YbXEtZGFkt9js1KpF3Vh/4+23gXHj6Hh/9VUGHVRdC06d4j0mPZ1yFqo1IPOjeXNg5Uo11US33877qVUaKPhKZiYzvR0O4xtg3XwzqzVq1PB9X2+/zX3ddZeaOZCZWbKEkjV33y3ORYDXvrff5lzFHSkfwX06dAB27eK5aBW/honx2LmYkJCA+fPnY+vWrRgyZAgOHz6MmTNnYvDgwbj11lvVOrsEwcwsXszSoiIFnHbjxhlnz7Xkl02pin/+AW64gY7WHTtUW2Nefv+dx1azZsbfFH3trnvqFBcJZsiKKYwFC2hv797GdhW22YB772WJYs+e+pdHp6TwWHI41GXFe4IWi+mdO+lgVBVpB7hQfuopngvZpUYyMnj9i4pidl6gOA8CjYMHWZpat676xU1sLDtnAtR77dqVAdrZs4EBA4y3p0SJLE3hS5fM2/CudGk25VGBLw7XU6cYpKxShdVIRvP++7y/3nknyyndZd06XrcjI/WzLS+qV9fuPrxpExsXqjpuzEydOkC3buZIeGjalIHdb75Rl7EaFJQVyBo1yvjj3hPeeYdzl8GDja8m8IbERODyZQkwa4THzsUJEyagXr16mDVrFir974DZsGEDPvroI6xYsQJvvfWW5kYKJsfpNP+C5+xZOvVKlVJnqxUcKGYiNZU38apV1Yx/8SLw8MOMEi5aZN5sieHDmTGhsruot6xdy0w51RoyGRkFO/0B4IMPgDVruAAz0rkIMJPQqK6ttWtzwRNIhIervz47nVxkVqiQ8/H4eDp7Q0IK1uvVkzp1eA/dtk2yyPPi+HFexxo08D6bZP16Ola6dlXrXIyNZedgpzPn4/HxfPzbb413MBYrxkYGpUqJ9qMeHDjAyp7q1dU4F+PjORfwpFlGUBCzaq3OmDF0LEr1X2769+emmitXgK1b+bvK609QEM/PkBBzV5QA1Ig+fpzrEhXOxaefZoLKtGnuXSd27mSQReY3muCxc/H+++9H92smPm3atEHjxo2x0Gih+wAm6oMPELR7N50fgwapMWLPHgqoh4Z6rm9gNI88Anz+OcVln3hCtTV5k57OxWOJEmocoNu2sQw5JsZ4vce86NWLGpDXLnKMokgRlusCdDSaNaLVpw83FRw/zk7axYoBQ4d6/v4iRZiRpYqPPgIefRS49dbCyyp791bjWAQYLRfyZu5cZu/efTfQt69qa7ynbl12L782IyYpiQ7HsDB1gbFz54Dz52mLGSff+/YB993Hz9DV5dhIGjembMHOnd5n2VSowONXZTdShwMYPz7ve64riDxhAu00cnFrs6kLMnpCXBzPkxYt1GQ3jR1L3ce5c6lD6y7h4cD996sL8g0ZwuNehRyQN2Rk8Ls+c4aOdl/OhRYtuAnmxOHI2chFdXDDClI+AM/pY8e8l0zylb//pkTF/v3uORdLljRvRrwF8di5eK1j0UWxYsVw3333+WyQ4B5hu3fDFhdHnQ5lRoRxsREcbP7sxeRk/rw2K8RIDh+mXobdTg2ja9mwgboiDRuq6Rb97rssT5k0yRzORReqjqvQUEa9SpUqPKstUNm1i4uSxo29cy6qplgxXhtOnCj8td524RT05b//gO++4zHojXNx9246b2Ni1AXqAC5ahg3L/XiTJgzeORzG2+Ri+XLqmmmhMaYHR49ysX/2rJrxK1Xi53Ppkvf7uOEGbiqJi2PAKD+cTi4Y4+LM2fhINTNmAD/+yCz3Bx4wfvxvvmH2zaRJnjkXY2LokFRF48bcPGHPHmbY16vHyg0jcTpZrgswY9mTz1qwDrGxDLZkvybOnatOHsJKvPaa2vEfe4wBx44d1doRoMiK2aKcGDUKpUaPRlDbtuqMiIriwsysGV3Z+f57prardIAmJ/OCW7583s5FV8ddVdHjmBigUyfpgOfCZjO/QykjgyVNkZE8bow+vqtVY8lu3bqev/fkSXZZrV6dpUEq6NmT1zAraMIYxeOPc9H2xBMUrjc7t91GB1z79t69f+NG4IUXWI6q0rlYGCrLoMxesteoEfD11+qCQNu3mzu46i4nT2r7Oi1ZsID3uttvV5M97g716jEQoMoJ/8ILPA4rVlQzvpH88gsrkm67jQ3PjCQ4mNlQoaGU7/EWp5NZ9xUr8hpm9lJXozlyhFUlTicrq4zEjPIQ2TF7Qo9qbrnF/dfu3Qt88QVQvz6bYgk+I85Fi3Klfn04mzVTezMqUsS8k7y8KFZM7fjVq3MyVLVq3jeG/v3ZTMGX7AdfePhhbmZh/HggIYFNDqRsJG+OH+cNMTSUznOjqVsX+OEH7967fz87Tdeurc65WKYMt8Jwdf9Upbv57LNcXD/5JEvf9GT9eupfjR6t7zha0a1bVhaJN1SvDowcaY572ZEjbN5SrRoz2AX3iIxkGZYq/GWR565EhQopC5fmbcOG5jhX82LWLLXje3sfdUdzWE/S04F//6Vjtm9f986nChXYhLBJE/3ty4u///Z9H+fOZQXwUlPFuXgtISF0KgYFGac5DZhXHgKgM33pUmZQ3n23sWO7i8PB78oq98XNm1n2ft114lzUCJN2KBAEP6RUKWZqTZiQ/0W3RAlzdwAzkt9+YyMVV0m7Cs6epRNMpQ0FkZTE4yoy0jo3chcVKlDv0KwTpOxs2MBshdat1YyfksJyxIQE/ceaNQv47DPvMwGtRocOwLx5zNhUzWuvUdszu/7nG2/wHFm2TJ1dq1fTueMStRe057rrgFq1gL/+UmeDq3Ihv3uJzUYNrU6djLULoK7w6NFqO7r7K7ffTr2xTz9VM35qKq/D/ftT39od7rwTWLWKgTercvEinaP16tGRJuSkfHlmdhp9TfREHsJoMjOpzW/WNQlAmZrQULWZnZcv02noThCgenXeW1Rp1/shkrloRVJSUHrlSkYHVHdL+/xz6pXddZc5hd4BCmw/+SSj7S+9ZD0nTKDy6qvUqfRWIF8L+vfnBGLRImDwYHV25EfTpnQwpqWptsRz6tVTr8sC8Bp28CC1I/Mrj05MNDZyfi3jx9PBZMTCul07blYhPZ0TfddCzco0aMBzuly5rMdWrKCO2/XXq7Pr/feBL79kcMyMn/GmTXRQ1KvnXiay1vzwA7BwIZ1uDz3k3T4OHGDwoGhRbW3zBLudemKDBnGelD1zxzVvevNNNRlWZm3EZyauXOF8PDjYswY4iYm8foaF6WdbQZQowWtfqVK0I1AaK1SrBmzZotoK8xIcDPToYfy4ZpaHeOMNBoAjIowf210SEzkvU5mJu2EDpW7q1aP0UUG0aaPel+JnSOaiFdmzB7UffxxBZhCUnTqVunT796u2JH+OH2cHyXffVe9YdDio2XHmTO7n3n2XQtw7dxpvF8ByyJYtzSNU3LcvnSoqMzlLl+ZENz1dnQ3uoDLq3bMnu03++ac6G3xh2jTgxRcLnoD07s3ryMKFhpmVg9q1OfmRrObc7NzJjC9vm2GY6dwePZrR9uxZlA89xEYRHTooMwtt2gD9+uXuZG0WJk5kpm1srJrx9+6l7tvatd7vY80abqpLfgcMoJ7YtcHi6Gj1OmNm5uBByoT07KnOhtmzea944QXP3vfTTzyGb7xRH7vcYccOZqipKLn3htdfZyXDe++ptkTQGjPLQ0RH0ymtKhDgDg88QIkXlckDlSpxvqyyiWsAI5mLViQzE5caNECYGSb6ffoAbdvmzLQwG2XLUk/BDIwaBXz0EfDKK1wQZefTTxltadmSUVyjychgc4OUFOPHNitLl6p3SJudy5eZPelqSOQuFy9SB1W1zlD//ixJLKjjY5Ei5s3M1pLERGpf1apFLU8rEBHB46hECe9Eztu2ZXBsyRJGus1Gz55qHRYApTwmTFBrQ0GUL89MLVXnaLduzCjxtONtdmrV4mYGBgxgcC8ujtk5UVHMylR9rQbUZpAXxIkTwL59Wfq8KoiM9M7pUKqUNRozZqddO85ZFy70rqGcryQk8F6pMqM8EFi1iudW587GNd5zyUPEx+etu2iz8XkV8hBWIDTUs8xpPahb130ZodRUJmjIWk8zxLloNRwO4PJlJN55J6q1awe7w6F2wpdX12OzUbky8Pzzqq0glSvz+8rLgXfnnWxcompR37AhI9hmSLc/e5ZlYtHRajv5mv1mM3cuHdJDhqjLOnj/fX5Onk4mhg5luedHHwHDh+timltMmaJubHdJTGR5bEgIMHCgfuPExbH8v317YN06/cbRkqgoOri9JTGR12OrLa6FLFRpxblo3pybP2G3A126qLYii9dfp77e3XdTI9VsNGlCR0hGhjobhg0DRoxQN75ROJ2UQkhLoyNDBffcQ8eiL5nGb77JOfewYZSWEnLz2GPAf/9ResKotYCZ5SG2b6f+crVqDIwLvnP99fxcFy9Wm73tR4hz0UrExgLjx8N+/Dhquh6LjuZFUEpVrMHTT7NkJa+b0vjxxtuTnTJlgF691NrgYsUKOsw6dmSpmJA3y5YB33zDjBlVN0VvNTFPnWKWR+nS2tqjBwsW0Al1yy1qyhZ37WLwoV49fZ2LwcFAs2a+ZWAZja8BgJ07+d2qjrS7GDiQE90ff2TzjN276UCVknj/5cABNjCrVw/o3l21NeYkOJgZJmZtZFCqlPosNm8yOs+cAd55h9eae+/V3iZ3+fBD4JNP6NB55JHCX79mDecQqsqoGzXi5gubNnEO562kRyDQujXPLaN1OF3yEA8+mLMqJzqajkVVa+7163l+9OljXufiu+9SbmbQIGtU/CQmMkAdKFqvBiDORasQG8sT9doU7fh4Pi5aOPlz5gzLGkuXVp+JVqyY2vGtQmYmJ7uqO0P+8Qe1tFq14iTDbNxzDzMmrrtOtSWeExfHc9MsN/TU1PyzIObOpb1VqqhxLlaqxJLdmjULf60v9O3LLZAoXdpcDu69e7kdOsQGDc2bM5vcU9kBLVm6lMGv1q3Z3ErISWZmlpZys2aezzP++gsYM4aORXEu5s1dd3FBXbasakv8i4MHqTms2rmYmMhseXeClTYbr0VW5+GH6Vj0t6xnLVGpaTlgAO/Bd93FirL33lMvD1GvHru7t2qlzobCmDGDmott26p1Lk6ezESVJ58Ebr45/9dt387rj8oqOT9DnItWwOHgxD4v7QeXxtSECVwUGn3Re/FFZk6OHUsdQTPy2GPAZ58B06cDTz2l2pq8SUujc6NECbUO0OXL2V27Vy+1gsG33cZNNXv2AB9/zLJJMzoXb7mFm0oOHWL0PTzcs47aRYoAFSvqZpbb/PYbAzSNG+dfCty7tzrHIkD9mBUr1IxtBV57jd/dww9Tm8nKvPEGz43mzdnkoEIF9U0OMjOBw4fV25EXBw8yyFK7NjB/vhobrlzJynxNSeF93BMqVmQWStOm2tvmL5Qpo6YTuLvExVHOpWVL3itUkJlJJ3ViIrMA3QmalC7NBgyeHrNa078/HThW0fq9dAn4+29mPHk7B2vZkptgXvr0ofRQZiadZarp1Mn8Wo9DhtC5qOo66GL7djaa7NOnYOdiiRLqr39+hjgXrUBcHDuV5ofTCRw7xtcZrZGTmQlcuMDNrLjKaMzQNcrhoIPz2DFqzbkuaOvWMTOpaVN2C1XFgAH8vPbsUSOSbTY6dGBHdF/LX/yZTZu4OOnQwTPnolkoXZrNZU6cyP81Zg1KCGTNGuD775kF4olzcc8eZiY3aGCeYzd7iVyHDnQUqGwSAbDcc/36gpseqeLYMXZpVpnZWbw4ryPFi7O5lacLlRtukNJIq/P667wGvfMOO7yrICgI+PJLHoNTp7rnXKxXD/jgA/1tK4wGDdxvZLhvH5up1KtHnXIVnDjBLOOSJc1bqi/4TsmS/pElayQzZqi2gIwaBdx6K9CmjWpLAg5xLlqBkye1fZ2WPPQQGzOYwXGXH4sXM7NAdUk0wMzSDz/k5O/FF7NKQFwLo/BwVZaRdu0YiTXDZ2UGWrRQN3ktDIeDk+zISB43qr6zmjUZufdEpy8hAZg1i2Xv48bpZ5s7NG1KJ5MZs7KMpnNnZs19+CFQo4Zqa9zn3nvpnPFU82zjRl6Hu3Qxj3MxL1R3xy1b1hxZG3nRoAFLtVV/RufPy31TT86cofat0+meJp/R1K3LRaze0hWF8fLL1Kc0YyBAK377jfOGgQMpCaWCiAhee8qX51zM06oxh4OyOxUrUtpG9fXLrMyfz2z+W29lmasguEvXroW/Zv9+4PPPef0eOlR/mwIEcS5aAXcXvSoWxxUrmqO0sTDMpHX47LPs+ppdO2jIEJZeXrqkzi6AkzYzcO+9zCZ76SXvG4b4OydP8rMpUoQl9aoWts2asZOfJxw8yFLWGjXUOxeLFSs4SzczkwtalTo7AB1ghw7xHNWjdCwjgxmAmZlA0aLa719Pbr3Vu/dVqwbcf7+5srSTkpiJd/Wq6Ci7Q0SEORzD4ljUl7Nn6VQsXdqczsVXX1VtAXn4Yc9en5HBOYRqMjKAf/5h4LFv34KdbRUqMBCmUkYgPJyyFd5y5gzQsyf/z7Q0zczyO5KSgK1b3c9q1Zp332UA/+abmZmumhMnmPCQmsqAltlwOHhMW+V+uGULAzLt24tzUUNMcEcRCqVTJ3aoio/PW3fRZuPzZtdhEMiTT+b9ePHi5rh5mYGffmI253PPqbXD4QDOnaPTt3p1tbZcy4ULWaV4Vot6R0RQC9UszVwK4t9/OfFo1gz47z91dhw/Dhw9ykW2XixfzjLTQOlM3KEDNzOxdy8DTZUqsZP17t3A6NFqmzalpbGpXHIyMHKk9a43Zqd9ezpVvvyS1QNCbiIigDvuUF/d4W8MHcr51ltvqW3okpmZdS0+fbrgzMshQ7hZmUuX6Bz1JusxkOjbl45Fl6atkaSmsp+A00l5EjOsz8LCaAtQcBNCVXz/PRvO9OoFLFmi1parV4Fdu+igzk8yrmpV6umbbX1nccS5aAXsdjZNGTSIjsTsDkZXdODNN9XcoE6cYNZSsWIUVTcbFy4Ajz/O7MpXXrFONCXQeecdHluqL/gHDzKrqVQp3qDMRKNGPL6tGPWuU4dl0WZh8WJGMAcOzF3e7dK8U+1QWbCA13i9MnmLFDFes1crUlPpfE1NVZfhoBU1arBMrkYN4NdfmcXYp49amxwOOnYALhxKlVJrT3a2bKGUR716ajsJf/op8PPPnKd5mkl58CCDaWaqsDAbZcsCCxeqtsL8XL7MuVNoqHsNFRIT6ehSfeyFhLCJVdGi/B/8nZo11eqrW4Xq1dWtAy5d4n0vPp7BDTNQqhTveaVKUf7AbCQmMgvZDA7zgweZ5Rkenn+WZ+vWoqmpAxJ+tgoDBlBb5Nq27tHRfFxV+dSBA8yqMKsWxvHjbJzy7rvmcSw6HLxZHTqU9dhbbwEvvMAoi0qmTAFatVLXddPFoEEs73FHkFxPsi+iVTdVyI+QENUWUOuudGlm+VmRjz5iCf7ff+d+rmdPLta+/tp4u7LTrh0nQdLVLjdxcewW7Gk2S3q6Pvb4QvnyXDx8/z2z3GfMUN9RtGhRNi/o25cLBzPxwgvMePrmG7V2bNpE7Udvspv/+otOZDOV5wvuc+QIA2Y9eqi2hEG7OnXcn5P/8AOzpXv21Ncud9i4kc0NVWSpecOTT3K+/OOPqi0R9KBsWeCLL4CVK82zfgwKYvCxenX1Ae+8GDmSFTZvvqnaElZ/REYyUGvGuZ4fI5mLVmLAAKBvXzhWrsSR9etRrV072Lt0URshqFQJ6N9ffcv5/ChblhmLeZWTq+Lzz4ERIzgR/f13PjZ/Phcn7dur1Rg8fpyLo8OH1dlgJipUME8UzsxcusSSSXc7tl68yEwJs3yuPXsyUFOnTu7nihQJjGYvW7bw/G/UiFqEViIigseTp9k3bduyKdKSJUC3bvrY5guqMxZd2GzAsmWqrcib8uV5vF4beDWafv244POmrLlmTfWNQATvOXmSjQHMsICtUIHlm+7OeUuWtIY8SXY6dmSTxgUL1GaqHzzI+fKRI+ps8HcuXQJWr2ZVQr9+qq0RCiMkxDz+gPBwyo0UxNWrzPI2i/PYTxDnotWw24EuXXA+PBzVmjVTvzivVYtaTGalUiVg4kTVVuSkShV+b9kzQO65h4sS1ZkLo0ax869KB2dCAidrVauqd+rYbOrPsfz48ENmvAweTLFplXz6KUs03M04uOceZmbNmwfcd5+uprnFmDGqLSic7duBbdvoAG3VSvv9f/wxM6iffNI8zQncpUkT70rpEhPp6FadIS14z0cfqbaAdOliXVkBq9C6Na+DK1eaq3t5w4Z0gJhBouSBB1hN5M9s3szrvWq9ucceY6JAkyaev3fmTMpejByZJTkh5CYxkfp9xYvzXm0kZpDDyYvvv+caqW9f9dJRVqdbNyb2xMaaI3vbTzDhWSMIfk7nzozCrViR9diECSzdrlVLmVkA2LSid291WRQOB8t62rVjpq7DocYOK7BiBR1CvnQs1IpGjah55m7m2KlTzKywgjj/ggU8JnfvVmvH558Dd96pn+5YxYo8//XoRK033kadd+1iSWDDhtra4ytz5jATb8CALPF2wT/Zv5/3/uXLVVtiflJTmWmSkqLakpyULMmGit27q7bEM2fIuXPAiy8yyGcG5s+nxMH06fm/xukEVq1iKXJ0tGGm5Un79pwve5OptWkT53AnT2pvlz9Rpgx189q2NV6aaNAgfrdmS6CZOpVrxm3bVFuSm3ffBd54g40BrUBiIu8pZtKR9gMkc1Hwb86cYVlj6dLmSXsuIqddnsTGAuPHszQTANavZ1Ru9mx1mqIAb+QHDzKjS3VmaXbuvptOkeuvV22J56xaxXPTbPqBly+zG1925s1jVkqVKmodbzExQNeu+jn+n3mGWyBRqpQ5J5VXrlDnc/FiLiD27VNtETvJ/vknr8dmKdc2ExkZ/M6SkxlscZd165g5fcMN5nBOmZnFi1lJoLqiwV84fJhaw1FRwP33q7aGc4K//ir4Hmez6ZO5bzSPPUbHZIsWqi0xN2XKeKdjqwX793M9cu2cUDU9evAcqVBBtSW5ee01rpfatDFHefTs2cz0HDkSGDo09/PbttHBWLGi4ab5M+LlEHwnJoYn58aN5kvRfuIJRkOnTjXvwjk1lVvJkuodoGfOsOQkNJSReKOIjWWU8FqdoPh4Pq6yadGiRdSjGzLEXM7Fnj3Nk8a/bx8dD5GRLNUoDLudrzULu3ZxMlS8eG6NFldmguqMvuHDuQl58+KLwNatwKRJQNOmqq3xjQEDeM1ZuJDHpMOhXp7h9Gk6I06fVmtHdo4eZTZvjRrM7FXJ/v2cCxXUmTIvoqL4fVv9mDUC1ZUd+bF2Lc+L5s3V69WmpwNjx3JOvnBhwY6RkiVZRm0W58mtt9JpUq+eakvc49w5zpeDgjyXRGjZUn2jLqFgli+no0z13O9apkxRbUH+DB7MeYJZmjIdOEAZjfbt834+LIzzB0FTxLko+M7589ySk1VbkhuXTWaL8LzxBiO0jzxCHZEbb+REQ3W33fXrOcFr1Qr45x9jxnQ4mLGYlwC500mH64QJdFqpWGCPHs1JpAju58+6ddTrvOkm95yLZqNcOZ6Hly5xcRYcnPXck0+qs0twnz/+4HE4dKh7jpo9e4Avv6RD6Lbb9LfPXa7N4N6yxRwZ3FOmAM89x67cZuH4cTp2TpxQbQkbywQHe+4M7tHDHF2GBe95800GQN96Cxg3Tq0tRYoAn33GUr/ExIIXznXqAB98YJxthVGvXuGOxf37OTfVS3vYEzZsYIC3aVM6GQX/IiKCm+A+BUkaqGDoUJbUN2+u2pKAQpyLgu/89hsz3czo/f/uO06yzMaKFdSM6d49q1NfmTJqbQKYTda4cd5dc/UiLi5rIZ0XTif1O+Li1Ajmm1EcPTOTzpHISB43qjNe69alU7p168Jfm5gIzJjBbMAJE3Q3zS3Kl6f2XlRUTsdioHDkCB0cdeoAP/2k2hrvGDeOE8lmzdx7/caNLAns3Nk8zkUzZ3B707RAb+rWBb75RrUVpFw5ViCovhb7M+vW0bHUvLm55EDq1OEC1gwBSJuNgYBixfyzUdWyZcCDD1KaYckStbZUqkRpGk/nyxkZDIZVrEjHpBmbhpiJ4cPpvH3vvfwz0AQhL9q2zb/514EDbEZZty5w113G2uXniHNR8B2zl/MULaragtyMGEHHYseO1Gfq149ZU6pp3ZqlhUbirqC1CF9nceoU0KABJ6VpaepLJtu3B5Yude+1hw4Br7/OsgmzOBeDgvJeIGRm0tGj+vMF2FDmtttYxvHXX9ru+8gRlrYbLZiuJbff7tnrq1dnSaCRgZSCMHsGtxkpX55OVzMgTkX9+f57dtl97DFzORenTlVtQU4efdS912VkmEsDPDOT97bERAYr8wr0RUQwyGwGrcImTdi93FMSEtgBuUgRBiSEgtm7lxn810rW6MmGDdTabtvWWIkod3jzTeDVVxlMnTVLtTVZOBy8D1rFWb5tG/DKK5REEueippjoriIIAcS12SdhYebRvTEad8XZVYm4p6UBSUmcCJohuxQALlygtldIiPUcDRERwOOPW+N4/+8/di5v2pSZbiqx2+n4d2U6a0mzZtTMTEvTft9mpX17c2VBmD2D+8ABynZERZnLsWN12rShXt9XX+WfYSGQFi0YRDB7QNsqDBtGh+0bbzDQYgY6d6aT4vhxoHLl3M8PHMjNyly5wnuulRwxKnn1VX5mRpa2/vor9Zvvvdd8zsX0dDpaT51SbUlOfviBmos33cTKPDOQnk4n4qlTwM0353yuShVmQZtFH9KPEOei4DtxccDOnVmLcLOQlMQIbsWKwOTJkllgVjp1w+DOZQAAhxZJREFUAqKjWfqXV9aOzcbnVd3gn3+eZbyPPspOaGagfn3qnKanq7bEc2rVYvaJ2fjjD2DNGi5uunXjY4mJzKYwwwIgOpoSFOHh2u+7VCk1DistuXIl6xpilmxETzB7Bvcvv7D0fNAg8zgXt2xhxn+9eixLVs3s2SzdffBB98+nQ4fYSK1YMV1N8wtuv93zDOVA5NIl6pAWK8b7Rn4kJgKXL5sn0BcURGc7YE45I62oUwfYtEm1FdZBxdy/YUPgjjvMc6/Lzl13UaffTE0RAV5PMjLMlfCQlJTVOCk1lQkZLqSpkm6YYMUkWJ5586hL98cfqi3JSXw88PHHwLvvms+xmJlJ+zZtYono888z9V81Tie111q14oLHCOx2LsqA3N+T6+8331R3wypVij+vXFEzfkGYSR+wZUtqPO3Zo9oS7/jhB+Dll3Nex3r2pDNn0SJ1drkoVowTStfiS8jJ4sVctLmrkWq2LE2zZ3DXqEGHWYMGasbPi5dfprTIV1+ptoTExfFasWOH++/ZsIEOSSs6xAXO42rXBrp2VW1JFlOnUkdsxoyCX/f992yQcssthpjlFuvWcTNrZ/Bruftuzn22bFFtiaAlAwey2/qwYaotyU1UFBN5KlZUbUlO7r2X1RVz5qi2JIty5ZiZ2KKFOZvO+imSuSj4TqtWPGnN1tClTBlmLJpRR+zwYU6eihalCPjOncyYqltXrV02Gxc7ycnskFy+vDHjDhjAZgXZu6QCjLq/+abaLqlPPAE8/bS5onFmJCWFx82pUwV3fExJoaPMTFpPAM+/tDRmYLuw2803gdODX39lxLltW+t2R4yIYAaOu8dV+/Z0hC9dmpWpqhKzZ3D37s3NTJQvT+3MvMonVXDPPfx+PPmOatQw39xJcJ+TJykZYKZMuwoVgBIl8r6OZKdECW5W4vrrOYf47DM2H1TN9u1sNnLihLkqt/yJI0e4RoqMNIfWppA3wcEFZ0qrwGbj8ZMXV6+yGa3Zko/8AJOt7gRL8vDD3MxGVBTw3HOqrcibypV5IY6IYJnZmTPmyVyYP5+p40ZnyAwYwM9j27Ysp2unTuqdetnT6M3CJ58wS2bgQPMs+L/5hk7DatUKft2997KL+/vvm0fnCbCGltPKlVzMduumbUnMs88yi/qHH8yVxeIJN9zgWVOsxES+3pWZrBpXBvegQZzsZncMmCGD24x88IFqC3LSp49qC/ybdes4T6halUFQM1C/Pu/FZmrMMW4cA7X+yJYtDGKaZV42YwblaVq1cv8906ezQuKBB9ikTSiYhQs5RxkxgtVoepOZye80NFT/sbzh7FnO1Ww2c2ZWWoUePagjvWgRG0gJmiHORUFQQWgoy2zNuFDs31/d2M88A6xdyzI3q2vA6cnKlYzc16tnHueiu1H7U6foONFDO1BrFiygM++WW4CYGNXWMIizbRvw+++cGGlFkyacqFo5g8rT6POuXXQwminSbuYMbkF79u6lk6F+faB7d9XWmJ8iRXjOmmnRX6IEcN11qq3IiTsawRcusJFLVJT7UhJGsGAB8M47lCR54YXcz69YwWOgsCCmUXhzH964kf9H377a2+OPVKvGZi5G3at37wYaNaLu4rZtxozpCfHxdLRGRprLufj++9RwHTjQPOdnQZw6xexFswSY/QhxLgr+y5kznGSVKWPOtGczOhZVU6kSJxCqy8Ozc+gQ8PbbQPHi1PgyA3feSceiFR2wK1Yw8lq8uGpLcuN0suTKNdn46CM6cqOjzeFcbNuWpaBaf3bz52u7PytQsqQ+nbd9ZcAALjrj4ujYjooyRwZ3fDwDGZmZ7Fou5CYtjd9Zaqp797B164CxY9ldU5yLhdOoETPXSpdWbYn1OXqU85mICHM5F8+fB9avz9+R5A8NGJ56itd4T7IdA5k77+RmFAcPci5oJk3z7JQvz87HFSqotiQnb7zBgFnLluZyLn7yCZMx+vfPWWW5aRMdjGZrjOMHiHNR8J0ff+QEuWVLljuahaeeYgr9lClMqTcjqalZkROzOED37uXEs3Zt6lkZiRkaZ1zL2bNsuhMdbR7n4k03cTMTO3fSIVK1KrMO8sNuN9+kCAAuXqS+4qVL/L14cTpToqOZWWQG5s1TbYG5eewxBgPeeMNck1tPsdvNFzgIDs5qWmCGDurx8cCQIbzefPmlWltcrFrFpkuNGrmX8VKpEp3JoiPmHmFhzLI2E+vWMZOueXPj50v5ceUKs59PnaJcSV5OkhIlgFGjzJUFCgC9evGeaxaZoMJISGADp1KlgNat3XuPdKk1N71785y+cEG1JXlTqRLwyy+qrcjNoEF0zJrlOugiPp5JAjVr5nw8LMx8tvoJ4lwUfCczk4KpZvP+p6TwpxkdGQCwZAkwdCidGW3bMlprBl58kYu1118HHnlEtTXqiY4GnnzSvMeRWVi+nFHBgQMLdi6alezZgCdP0rn++OPq7BE854cfgH37eN0qyLm4ezelF2JiRPPKXcqWZeMfs5QQxcfTsXPsmGpLsihfnlpw7ma83HgjN8G6zJnDa4mZ5kuhoQysOxzA6dN0RlxLzZosYzQbtWrl3yn64EHOk+vUcd+RpzexscCYMcyKio1VbY2gBTYb5/sy5/eMKVNUW5A3ffvyetewoWpLAgZxLgq+c911vOEb1VnYXRYtMlcHv2vZty+rAUHZsmptyU7Nmsy8MMsiUjUVKwKvvqraiiwyM+kciYzkcWOWjNcGDdjQoG3b/F9z+jQwbRodto8+apxt7mCzsfNjRIQ5S7b14quvqG3Vty8wc6Zqa3zj6aeZDX5thPpaNm0CXnqJHcLFuegeRYqYK1u6dm3qUzocqi3JolkzzjnMck32Rz7/nKWzw4ebY45Spw7Qrl3+DjEVBAWxaUjJkv51L/vzT2DkSGY3/vSTamtI1aqcL1ep4t7r09KAZcs4r2zeXK4V7nD0KHD33fysVq5UbY1gNRo3zt1Z/tAhyh7VqWMu3Uo/QZyLgu+ULVuwQ0ElRYuqtiB/unRhxLNECaB9ey6SVOtqAcDkydyM5vXX6egYOdJcXYTNxrlzWRG4tDTz6MJ07164btjhwyxZrVzZfM5FIGeJhMtpYYZz0sWnn/I8ueUW7aLEBw4w0HHmjDb7U8m997r3uurVeY2xSumdkJuyZc3X3V0cBfozfjydizfeaA7n4ssvm0cuJTuFZd1nZDBgYDacTmYkJyTwPpe9bLtcOaBrV3OVFN9yCzd3cWnXFi3K5hdC4QQFAatXc67rdOp/nX35Za7L7rrLvNmL113HTN7ffsvtOFOBw8HvRbVcirts3845dKtW4lzUARPeWQQhAIiNzbsj6OzZgdsRdNMm4J9/1Harzo+0NCA5mR2OVU/IL1zIalJkFseiu5QrBzzxhLmd/i42bQLatKHG1+bNqq0hSUlspqGlBuT993OiaoXu3VrRvj03wTNWr+aiv3Nn88mgWJHWrZnN/c035inzNDu33srsZLNpBVqN++5j5u+sWcCDD6q2Jic9elA38sCBnFno/fpxszJXrzJjMSREghHuEhEBfP21MXMUp5PVNVevsprDrM7FU6co32MWXciff+ba7YYbKJ9iJjIzOZ8/eZKNcIoU4Xp7zBgmOgiaI85FwXfS0ugsS0nhhMUMkYvkZGDCBC6Apk411008NpbCt05nzsfj4/n4t98GpoNx0iTenBo0UG1JbqKimDG4Y4d6+2rXpi3p6Wrt8IaaNYEZM1RbkT/r11Mou0EDRq6dTnNlLvbpQ8eils1K/Elb6PJlXkeLFAFq1FBtjf8xfjwd7b/+qr5EeutWNl6qW9dckiwvvgjs2kWpgcI0ng4dYsOwYsUMMc0v+PRT1RZYg4sXgRMnWBad1wI6MZHXS7MdezYbg3rp6dac4xRGTAywcaNqK6xFaCibdxlBaiq1Uw8eZMm7WfnqK661zVJ9kZhonuq7vGjblvYdP87rYfPmwNtvq7bKbzGBF0iwPJmZwB13sMzs4kXV1pATJ9h+/r33zOVYdDi4QLvWsQhkPTZhglodqbg4Rp/GjDF23Nq16VQ1S2fe7LjKr1xNgsyA2bIWnU5+d6VK8fyzIuvXsyRm8WJGOBMS6Ow3C9WrsxywXj3VlpiTuXPpbHrmmYJfl5pqjD3+RqtWzFo0g47b1KlAx47AF1+otiQnv/xCvecDBwp/7T//AH/9xXufYD0SEqi1eP31ec/pVPLii7xPvPlm3s9/+y2PUTNmAq5cCaxda437XGYmAy0tWrBcX7A2RYvy3vLVV+abY2enRQtq/JrhXgywtPj4ca65zUZQED+rli2ZES3ojmQuCr4TGkpnVPHi1HExA+Hh1A3MzFRtSU7i4nKWQl+L08nul3Fx1GRUQVISO/8mJakZ34xs2QKEhakviTYzNhuPmZQUlmzk1aEyJYWTN7NO2lq3BkaPpkC/3R4YpZ8ffcT/84YbrFGuXhAREcw4LSx63rEjs8uWLi1cJ1TIYt481RZkUb48s1Ojo1VbkpOxY+lkcKczZY0akmFrZU6eZIbTpUvmCmIDzEYvWTJ/p2eJEtysRNeuPLfmz6ezwAwEBTEomZxMiYMyZVRb5J9s2kRnfuvW5spUF0hwsLlLjP/9N+ffV6/Sd2G267afICtlwXdsNuCPP1RbkZOKFYHnnlNtRW5OntT2dXrQogWwYIGxNwqXQ7VhQ6BpU+PGdRczCMe7+PRTRvb792eZrJn4+WcuWPIr273/fmrnvPuu+XSeADqdOnZUbUX+XLnC7/7SJUoo+MqlS2ygBFC7x+rOxTvvBIYOLfx1rpJAM53XgmeYtaTp7rtVW+DfPPJIVod71feQunWBNWvMmQ3z+OPAk0+qtkJbtm6lJIzZgryffMLy8qiowl/7yivsev3QQ9rcwwOFe+81RpLj/HkmyoSE6DeGFvz3H5uSNG7MNZvgGTffzKDAV1+ZM3vb4khZtCAYiTuTD09epweVKnGBbmTm5KpVHHP8eOPGtCqrVzNyv22bakty07w5NWDym5idPs2fVmgesmAB9SF37lRtSRbnzgG9egG3365NGd6lS3RQd+wIlC7t+/5U424UetcuYP9+c3RZFAKTPXvoIF2+XLUl1uLyZWYwmaG7ffHivHbecINqS3JTkPZ5cjKds+++a75yboAByHbtcicILFvGAGb2Ji9mYMAAoGdPZooWxsaNdC665kKCezRokNUIR08efpiO4nfe0XccX5k/Hxg+nBI+ZuCDD4DXXwcOH1ZtiXucOkV5HAkw64LJwj+CoBFnznChWbasudKeO3ViGVd8fN6TOpuNz3fqZLxtKilZkrpFbduqtiRvYmOBdesYMe3RQ60tt99OjS5VZfO+8PvvbGBgFp2YvHA6ufiaO5fZtNHR6pv4uChThhPs8HBOjHzNNKxQAViyRBPTLIUVSwLNwNy51FQaNMiclQFm4OpVOr+czoJLnteuBcaNo1NCSvPd5+mnmfVltnJ4K3HsGDPoypThZ2k2kpKAv//O3WiseXM19mjJc88BgwdLd3hPMUpb9/hxymmZvcldo0Zcj5jF0T57NoO2zZpRG9xsfPcdMGcONaNfeomZn4mJ5v+eLYo4FwVtuO8+RuNmzwZuvVW1NRT0//BDTqAmTlRtTRZ2Oz+jQYPoSMzuYHQ5Qd98U23HrcxMXniTkujAMqIEpW9fbmbl998ZmStZUr1zsUcP9Tbkx5YtbFBQp07eC2a73fw38+rVgaNHGRWuVo3dHc1CWJh0miwIpxMYNYpR6fnzrZEhayXOnmVpmuoyrIQEykJUrgx88425AohffEGpgZ49mWWVH9HRwMCBFJkX3MdMGpV//UUJm+bNzWUXQH3jRx9lhlxsbM5MxuLFWVJu1s6uN97IjKxatVRb4h5HjgD79vF6VNh8oVUrboI5WbGCTiezBx9HjeJmFgYNYjWI2a6DLs6dY4WcK7u4WDFzOkH9BHEuCtpw6hRw6JB5Uv1dXavN6MgYMICd+saPz9ncJTqajsUBA5SZBoAL9DZt+LtEdsiNNzJ93sx6fGbgp58YmR8+3LrZOOHhdC7eead5nbhC3thsLKlLTqYDKi/n4p49wMKFXATefrvhJlqawYPpWFQ9KT9xgnpJFSuay7EIsKmQO0LxN97ITbAu770HfP455TOeeEK1NTkJDWWAHaCOXLlyWc9Vr86SaLNSvXrua8yhQ6weqV3bfBUuc+YAr71GncuZM1VbI/iCzcb7iuAZL7+s2oKC6d6d8766dVVbEhCIc1HQhqlTmSFYu7ZqS8iXXzJzxYx6MgAdiH37suzy5ElqLHbqZI5Ist3OhXdQEEsvBX5fqp2+AI/nnTvZ3bdcOfMtrJs0oThyXplNZ84AU6Ywuv/444ab5ja//EL9QTOXbmvFww/z/504ERg2TLU12jB5MjsX5tdRctMmToSvv16ci55Su7Y57vE1arDMKSNDtSW5ueUWNvgw27XZXzhyhFUyZcqor3aoXRto394c58S1hIQA06czwBIaqtoa31m9mkHLG28EfvtNtTU5qVGDZaqFdTG+epWZcZGRnCPJNcJ9Fi6kLMfNN1MaQRA8oWbNrBLyw4cZeKlVCxgxQqlZ/oo4FwVtMKMwvtknVHa7eXXzjGxicfo0Ne3q1uUE0gwOVrOSlMRJLEBh+2LF1NpzLbfcwi0vjhxhZm5UlLmdi5UqAQ4HHRdm60oJAGPGsEPpzJm+Zz7t3ctSFodDG9vMwLhxBT9fowYwerR1Su6E3JQpY45gT14U1EhD8J1//+WCsGNH9c7FF17gZlaeeirvx9PTeW8zs3NrzRoG3nv3phxI2bJAt27mLCkeM4ZbYRw9yv+nZElm1wvuc/Iky1r11Fpdv56yFh07mj/wuGYNcP/9dJj99JNaWxwOXkuscu/buZOJDs2bi3NRJ0y4chIEIaDYt49ZbWFh5nYspqcz8uxOR0C9OH+ek+yMDPM5FgujbFngySf17/anBVu2cBHTsKH5unIfPAhs3crSUF+ZN4/7q1PH931ZhbZtzVdWZxWSkrgAczqZQSJ4T7NmvJ5/9505HSZmpWpVHntmDGhbhdGjWd0zYwYwdqxqa/Lm1luBCxfoCIiJ4d9m0HP3hfR0OjTCwlRbYj169waqVNE3S/ivv4C336bMl9mdi5mZwO7d5qjO+/13nptdurCju1nZuJHNVMuWZTCgUiXVFvkt4lwUtGH/fjYBqVRJfafjixdZ7hcZyeiEVaIpgUqLFixVvHBBtSX5s2QJy33bt6fujypq1GBTBTOWAxZGjRrAq6+qtqJwdu6kULbTac7MxRdeAB55RJvFdZUq3PyJixeZ5VCsmHSU1ZoDB+jYqVw5p16w0WzbxsyfunWpcWg2Jkyg83/OHM5D8uLIEd7zxNHgGa1bU8pBKJyUFB6HJUvmXEgnJrJ0v2hRdbYVRtu2wKVL/pVV37ChNGTzlvr1uelJmzYsubZC4KJpU2DlypxaqqpITOR5asb5cnZ696YW93//0Yks6IZ4XQRt+PlnRnrMcMKeOAF88gnwzjviWPSWqVOBG24AfvhB/7GKFmUWh1lLxIGsznFmKWUx6008NZXlpiVLcmFjRfbsYeld+fIsKzPb4qZ9e5ZDR0WptsScTJ1Kp9OMGXk/f/WqOaL9VqRcOV6rmzRRa8f06cB11wGffqrWjvxYtIhdrOPj83/Npk3MAnXpQAnW4swZfncdOzKLyIw8+ywdMtc2b/n6awYKBg5UY5c7/PorNcldMjBm5uRJ3pNVJ1YIvtGxIzBtGpv5mZ3SpYHOnc1xftx1F+91c+eqtqRgmjUDWrY035zeDzHpClWwHDVq0DnUoIFqS3jRnTLFmtldZmHbNmD5ckZ6BE4az51TWxJtBUJDGcW8dImlJdk/r5QUOpKDg9XZVxixsVnaSWfOAHfcwS6gs2ebV+PNWxISgMWLWWbkT12xIyIKPk87dQJ27ACWLmUARXCfatXoFFNN+fJ07Jg16/bZZ+lwKigAkFdHXME6JCSwg3FysnmD2BUq8Fp4rfOzeHHrObVvuIH35I8+ooPATISEAH/8wd/T0809x7EqV64AmzczONi1q2prhOwUKWKNEmNXxvuVKwwwm1lz1uKIc1HQBjPpoURGcnIveM/o0WzMYYQW1Ny5dAjfdBM7G5qRkBBzaAV+/jmdvv36cTMjK1fye6xaNefjo0ez499bbxXedEMFsbHAoEG5s9ri4/n4t9+aw8F44gQ1IcPDmcXoLVu2AA89xBKgrVs1M085EyawbDw/EhI4uSxVyjCTBI2ZPZubWTGrjp0/cPUqM1CSk6nXXLy4Gjtq1gTWrmUgzaw89xzw/POqrdCG7dsZuDSjLneZMsBnnzGwVZDDYtIkNi0cN84ccwkrcfw40KED79tJSdrvPzOTwYKqVa3hHHY6KdeUnAwMHmw9DXaV3Hors6IXLjR39raFEeeiIAi56dzZmHGcTuDRRzlB37XLvM5Fs7BmDUsBa9Qwr3MxP4f06dP8WaaMcba4i8MBjB+fd7msK8I5YQK7k6pe3Pz8M7sE3nKLb7IFJUvy//G37KnCotG7d3ORaoVIu+Cf7N5NEfwGDSR71lNCQ+lUzMzkwlqVczEsjM4OM5NXRuXFi5SMqFCBWfpmzd757jva2akTMGsW8NtvLD82Y/OxoCDg7rsLf93GjQy+Dh2qu0l+R5kynPeWKaNP1ll8PKs4ihblOaJ6nlcYNhulyFJTWTV4bTDfSObO5bV44EB+R2YnMRFIS5MAs46Ic1HwP06f5oW3bFnzlqsI5OpVRt327TP3TcnhoJZbUhLw8svqRPiHDOHnZEVtn19/ZWm5GSOscXEFN6hwOoFjx/g61dqg0dHM3PG1rK1DB+D777WwyFpYsSTQTPTvz2YkX31FbUshN1eucAETHMzmN9eyZg2DGb16iXPRU2w2YNUq6iCboZmB1YiPB155hQtrM2fYXrwIbNiQFXBu2pSblZk0iXp+bduqtsR6lC8PHDyo3/5PnqRjsXJl8zsWXXTrxiCL6gDBnDnMLG7a1NzruD/+ACZP5vn344/mbAbnJ4hzUdCGo0eBPn34++bNSk3BxImMpLz4Im/mgudcuMAO4KGh+nZOK1aMzXfMTlAQnYoZGSy5VOVc7N6dm5n57z8uCho2BK6/PuvxoCBOEM3IyZPavk5Pbr6Zm5A3KSnMhj5zhtkvgrZs28ZmEGfOqHEunjnDsqaKFSlloHphlRczZnD+8cADwAcf5H6+ShVKLRghO+KPXHedagvYjCc+noGeWrVUW5M3589TM/j8+axrYbFiwIMPmj/w3q0bg19mdlZkZ98+Bl3q1s0/i6xVKznnzUqbNsDly1z7WIWff1ZtARk4kE3ezB60vXyZsgRXr1I/WtANpc7FtLQ0zJs3D+vXr0dISAj69u2LPi4HVT6cOnUKjzzyCJ555hk0MkOXJIEUKUINr6Ag9UKpFy/yZ2SkOhuszk8/sQNY9+7AsmWqrVGPzcYof5EidLgK+fPtt+zmOm5cTueimXG387J0aDY/ISHAhx/y9wsXqOfqYs8e4IsvgJgYNusRPOfdd5ktEROjZvwTJ+jYKV/enI5FgBkRRYvm30X4ppu4Cdblgw+A+fNZ0fDMM6qtyZvgYDZAATgvLlGCjq9ru0ebkSpVsho2HTnCqoFatXzTGdaTp55ig7R336XzVrAeNps5ZXvMzosvqrbAPdq0Ab780joBCwuj1Ln42Wef4cCBA3jppZdw+vRpzJkzBxEREWhfwM1j7ty5uHr1qoFWCm5RvjzLHkuVUu9c/OILZsPlpZ8muEf58iy/1DvTLCODDjsr8MYbqi1gl9sKFcy9sG7enKWTTZpkPXbuHDM/K1UCnnxSnW350akTj/f4+LyvGzYbn7diOXp+tGjBLL9Fi/id+QuhoXRuh4fnbsK0eTNLAjt1Eueit9x4o9rxq1ZlxmJqqlo7CmL0aDoYzHqNtjpxcSyRvO46dVmDtWtTWsKMGoAuSpQApkzhfMHsmYoFsWYNNQ27dWNDOzNSpw6rfPLTAL18GVixghnXkr3oHWPGsPz29dfN1zFcMD8VKvCePG0aM4ynTbNOCbzFULaqv3r1KpYvX47nnnsONWvWRM2aNXHs2DH88ssv+ToXV69ejStXrhhsqeAWISHmisSbobOvlbnpJmrM6c1tt7Hj4ltvUU9QyJ+LFwFXtnZyMhtymJEhQ3J/l0ePsrtrhQrmdC7a7bRv0CBOPrI7GF0OgjffNMdE5PJloGdPZuVt2OBdJq3TCezdy0ZKJUpobqJynnoq63eHI+v36tXp9DF7+Y6QP+HhDF6YGSs7cqzAtGnAL78wiKzKufjcc9zMzrPP5vw7PZ0BXSs4vtesoRRJcDCraMzslHv1VW75cegQ5RzKlgXOnjXOLn/in3+4xcdr71x87DEmO4wbx8CBFXjiCVaZTZxILU8VuOZXZpgbF0RsLHWOs2urf/kl5/3SuV1zlM2ADh8+jIyMDNSrV+//H6tfvz727duHzDxKSVJSUvD5559j1KhRRpopCIKe7N9P4XurODjS07mp4Px5CtgXL26dz8tFmTJ0Kt5/v2pL8mfAAJZ0X9uAITqaj5tlAlK0KDN3tm7lMeEtW7eyc2Ugac+0bcuytccfV22Jddm/n51b9+5VbYl1adqUGZj//afaEmvSqhUDoBUqqLbEeowZQ81oM1RiFMagQQxU1q1LeZ7p01Vb5D0ZGXSIWb0pjUomTWIjMT2yFj/7jEkOLlktK5CQAOzapVYLfPlyJvN07arOhsKIjeW15NqmjfHxfDw2Vo1dfoyyzMXz58+jVKlSCA4O/v/HwsPDkZaWhpSUFJTOrpMEYP78+ejSpQuqetBu3eFwwJE9a8FPcP1PpvvfVq2C7dQpODt3Vjfpu3QJtnHjgMhIOCdPNn80JdD5808uVmvXzplhZEKCBg2C7fvvkTlvHpwjRuR6XvfzslIlOmIzMvLX8jIr0dHUpgLM/T337QvccgsQFwdbQgKcFSuyhNZuN5fdX39NB3OJEt7bVa1almPRTP+bFiQnc+JdujQc/5N2MN390qLYXn8dQe+9h8znnoPzpZeMN2D7dmbt1q1rXufSpUuwPfkkbGfOIHPhwlzzkKAjR2BLSoKjaFH/O/fcxKf7ZfZGfQH6+blNcjJ1SkuXBqKiEJSQANvVq8gMDYXT5J9dUJs2wLlzyMzIsP733KgR8Pff/N3E/4tp15dAzkZ2WtrndML28svAwYNwVq9u6u8nB48+CgwfznuhIpttJ08iKDMTTrsdmWb83BwOBI0fz+/42uecTjhtNmD8eGTecoup/QVmOS/dHV+ZczE1NRVFrtFac/2dkZGR4/EtW7Zg165deMPDSNteP4+sb9u2TbUJOWhw//0odvAg9r77LlLatFFiQ+ixY2j02WdwFCuGzbfdpsQGf8CWmooazz8P+8WL2P/mm3DqWWZut7NkxOTUuHIFZQHE79qFUwV0RDfbeWk09qQkxNxzD4pcuIDNK1aY+oadL+Hh3AB2xzUbrrLePXvU2mFSqr3yCsovWYL40aORMHIkAJ6XttRUXsusUBJoUiKDg1G2bl2cSU3F6QKug3pR7cUXUf7HH3F87FgkDh9u+PhukZGBlv/rEr199WpkXNMkIGTBAhQ5exZXkpPhVPAZmgkr3i/tKSmIGToU6WXLYs+HH5paN7rqlCmIWLz4/6+FtqeeQvD998NRogQcZj/2sjuRTW5rsT17ED17NjLKlMGhKVNUm+MzVjwvfaJNG24HDqi2xDPCw4FTp7ipoH59FPn1V9gyMpBuwnO0xL//ot61GYvZsDmdwPHj2P/JJ7hoZtmF/2GV81LZHTEkJCSXE9H1d0g2R0Zqaio++OAD3H///Qj1UFuqbt26CAsL891Yk+FwOLBt2zY0btwYdhMt3G2dOsEZHY1ajRsDzZqpMaJSJWROngxbejqaqbLBH3A4YF+xAgDQtHp182aIGMlnn8Fhs6FSqVKolMdiwqznpeFkZCDoxAnYnE40q1KFx05yMst5RQvVHGzYANvGjXC2aMEJtZ9hq18fzj//RFRkJCIaN/7/8zK4Y0dg+3Zkxsaqb0xiVZo1A15/HZUBVC7stTpgq10bzlq1UKltW0SZ+B6f+corQKlSaNSyJRvdZcfEdhuFpe+Xu3fDfuIEQi5dQjOTL0htMTFwrliBqAoVUNGix11Qr15AQgIy33uP0hZmJD0d9g0b4KxSBaUt+jkDJj8vExKYiFC2LJBNUk0Q8sO2e7dbr6tTogScJj5vzXJeXr582a3EPWXOxbJlyyI5ORkOh+P/P6jz588jJCQExbN129q/fz8SExMxa9asHO+fMmUKunTpUqAGo91uN9/FUUNM9//Nnw8AUGpRVJQ1RLbNjt0OvP8+ULw47KVK6ZN9tmoVm7lcfz27PpodNx2sup2XCxdS66xPH2DgQO33rxV2O7B+PVCuHOwREfx7/Hjg88+p8zRhgmoLrc/OncCRI0BMDJuUeMpPP7GL6EMPAfk0ULM0U6cC06fDBsD+vzIOu90OW2IicPUq7OXKWTOjVuA15I03cpc4mY2JE1VbYAm8ul9+9RXw0kvsHvzOO/oYVhA1awLr1sGWkmKuOXheTJ4MTJli/vOlIHbsAOLjYQ8JMe91u3594PPPYatYMe9j4tlngXXrgEceofyKyTHd+hIAPv4YeOEFYORIYN487fZ79CjlhqpWNXUWci6OH6dub3g40LmzamvMybUa6vkQVLmyea8t2VB9Xro7trKGLjVq1ECRIkVyeEB3796N2rVrIyhbp73atWvj7bffxqxZs/5/A4AHH3wQt99+u+F2C0LAMGoUcNddbCCiBz/+SEfwt9/qs39/Y+1aik6bsPQgF23asIuna6J2+jR/XlMeKHjJCy8AvXoBP//s3fvr1eMCxw+zFgHk3613927g4EGgSRNj7REEF7t2sXHAsmWqLbEuV67wXD58WM34xYoxKGOF7OfsEhCXLwPPPw+8/bY1dJuXLs2aS/z6Kx14ZiU8nPPlG27I+/n//mNA/cIFI63yL6KigBo1tJ9HTpvGYyx7Gb4V+PNPoF8/BopVMW8eMGuWecvJO3Wi5nt+Ujg2G1ClCl8naIYyF31oaCi6dOmCDz74AGPHjsXZs2exdOlSjBkzBgCzGMPCwhAaGoqoqKhc7y9btmyupi+C8P9OjHLl8l9gCuagdWvg7rutc1HfsgX44Qdmit11l/HjDxrEm2DHjsaP7Ss//cTOxkWLqrbEP6hTh6WV15Zbusvdd3MLNMLCuDgRvGfDBuCpp5jl8emnqq0xL5cusQFXiRI5s97XrGEm96235u+IEArm5pvZ6T6PtYFQACdPMpMxLAwYO1a1NYVz+TLwzz/MyrrpJtXW+MbkycCIEUC7dqotsS4jR3LTmvR0IDSUDkYrUbkyj6eYGHU2vPMO10YNG5rz87PbgdmzuX6y2QCnM+s5l8PxzTctkbVoJZR6X4YPH45atWph0qRJ+PDDD3Hbbbeh3f8uvCNHjsTatWtVmid4yrvvAi1aADNnqrPhhRc4kVfRxdLfOHaM0VaXw1ZrhgxhJp6ZS3yzs3kzo/5ffKFm/K5dgaeftoYzdv16Xg/Wr+ffQUF0+OuVBRtoTJsGbNqkxsltBU6e5CJk2DDVlvgfV67QsbNhg/Fjnz/PxVS/fubPvBo/noutuXNzPl6lCjB4MOVABO+IiqLDqW5dNeP//TcrLvbvVzO+J5w+Ddx3H3D77XSgPPSQda6LnToBS5Yw09cKbN8O/P47cPZs7udat+Z34I2MiaAvH35IR7bVAq7dugF//UXnmSoGDgSGDgVq11ZnQ2EMGMDr9bUl0tHRfHzAADV2+TFKxQVCQ0Mxbtw4jBs3Ltdz3333Xb7vK+g5QSGnT3PBqzIyd/Eif0ZGqrPBXxg1CvjlF+qcjBih2hr1xMQA998vJZXu8MUXLL169lmJ1JsNV+TWnzsmOxzARx+xLP+jj/jY3r3ULY2JAe68U619VqZhQ+DLL9XcY0+epGMnPNz8lQkREczUTkvL+fjNN3MTrMuHH3J7+WUGHM1MUBDncACDuSo0Kr2lYkUGM957D2jQgI5RM2cY3XUXs7h++80aJfNCFkFB5r+nmBGzX/9cDBhAKaC4OM4joqIYvDDz9cTCWEi5VDA9d9xBR4LKsrPPP+di0uxZDVagUiVGdvS4+KalsRTBSplsbdqo1ajbsYML1ogI8zuGWrYE+venRtKFC9SyiYpiOaXZbfd3zp5l9lSVKmwMYyUBc3epUAF45RWeK/9r6GLbsoWlaZ06iXPRF8qXZwaOCipXBhYvBq5eVTO+J0yezMZCcr3TnsuXmSF29aqaY7FWLcqTqMqc9IQyZXgsRkbmLAk0O7GxzP49fjzrsRkzmKVl1kyj+vX5GV/rpLp0ifp4UVGcGwnecewYMG4cP9/YWNXWCFbDbge6dFFtRUBg27Ztm4XuNu6RmZmJ9PR0xMTEICwsTLU5muNwOLB582Y0a9bMfN28BMEdli0DevRgadiqVaqt0QRdz8urVykiDwDnzlmrMcq2bcz2LFcOOHNGtTX+werVlICoWzd32WVhbNpE+YoKFagJ5+f8/3mZlgb7ggXs9PrYY6rNEjzF4fCPrAOnUxyO8PF+GR+fFfhMT5fP013S0xlMMvvnFRtLjbRrnaEuu61WyrhlCzWSLXDPNfX68vBhJq8ULcqMVi34+282ROnQgbJDVuLCBWbBp6Rwnm105uX/AreWvA9bDLOcl5cvX8auXbsQHByco/nytUgOsCAIxuPq8uhtQwqVuG6oRnL+PJ1zoaEsCbQS4eGctI0apdoS/+HSJTrl//3X8/c2bszOft52mrYqbdqwJFAci77hdFJL9fffgdRUY8aMjaVWWdeuzDrt2pV/WzF7pXFjZg1v2qTaEusSHs4qme7d6TAT3GP8eAYpZ81SbUn+OBy0M68sS9djEyaomYd5S2Ym0KoVHYyC90RGAh98AMyfr10W7rZtbNS4erU2+zOSokXpHN25M0sSzEhWrgSCg62hAy8Yih/WQwnKuHCBFzqbTY3eyOXLwIMP8gY0dap/lvv5CyNHMvJ86ZJqS9zn1ClGTa9eBTIyjI3+R0Ux68/ocbWgShU2IBG0o0UL4KuvKF3gKUWKMHvP30lKAhISrJXlawVsNpYWpaYCR46wa7Se5JfFFB/Px82axXTiBEvzMzO5IHZx9CgzTawkCWI2ihdnIwPBPZKSmPG7dSvPW1cVhBmJi8tZCn0tTifLY+PirFPi2Lw5u14LvlGsGPDAA9ru8/rr2XywYkVt92sEoaHA998zSaNoUePHT0zk+RgcbPzYgqmRzEVBO3btYor2gw+qGT8hgYLVb78tadpa8OefXLy98oo++y9blo4nq1CiBB3YmZlqooSAdRzmx47REWvFCZsViIwEbrtNIsYFcc89QP36sLmy265csZbmmJlp1IhSBxkZ+o5j5SymtDTg/feBTz/Naf/27ey0LV1jrUlKCr+7tm1zN+sxKw8/zEZWPXqwasTMmrMnT2r7OiP57TfghhuAJ55QbYngLnXrcs3av79qSzzHZmOTkq5dgZAQ48cfMoTn4fz5xo8tmBqLrFQFS1CuHNP+9c5kyI+SJYHp0xmZtVp2lxk5cQL47jtGvQVGTQ8cAEqXpqPRKKyoNVaqVFbp+6lT/MxCQ5WaJPyPRYvY1KVHD6B2bdXW6EdEBI/D/5VNBnXtyhKopUulk6eveFOO7w1WzmKKjKQuakQEA1Kua3bVqurmSILvJCYyY/fMGTULem+IjGQpeUgIUK2aamsKJipK29cZyYULwPLl5gx2+Av79/Pci4nhvFJQR5EikkAg5IlkLgraUbcudYSWLFEzfkQEu9G+8IKa8f2NNm2YBfroo9ruNyODpQ0zZlij66cLm43lpOXKGee8tqrWWKlSwLp1nAg+/jhLNl57TbVV/sX69cCvv3p+Dr3zDvDQQ/5fpjV3LpCUBOdDD/HvU6cYeJIFiXWwchZTsWLASy8BY8eaPxhkRYYOBRo0ANasMXbc6GiWZJv9HpydV1+lbvMzz6i2pHA6deJnnN8cy2ZjxYsZs/bbtwcWLGB37uw88QTQuTO1/QTf6N+fn7NW85eVKxkIz8zUZn9G8++/DJieOKHaEkH4fyRzURCEvKlTh5vWHDkCzJvHTLbHH9d+//6CVbXGAC4A2rfn7+fO8ado32lL9+4s0z9wwDMNxe7d+V3ExOhnmxm4ppNd5o4dsJ85I5F2K2HlLKa82LkT+OMPoGFDlk8K3nPoEKV4Tp82bkyHg0EdVxWBw2ENx7HNxiDUK68wi/Ghh8wrsWK3A7Nnc45js+Wc/7gcjm++ac7PvWpVOr2vZeNGNgzRWi8wEKlalbJEWkicXLjAgD3AfVpRB/exx3hsffMNzxkj+fBDBi369/fvKhjBY0x6dxEEL3BNMsuVy7WwFExEWBgwaRKbuVjte/rySzpzhgxhpq5eFKY1ZrNRa6xvX3NOsrOzdCknIFIWrS1NmjATz1Pdu0DN7C5WTHTutGLqVGDZMmDcOH21qlxZTPHxeV8LbTY+b8YsJoAL1lOnqC8cHs7ybdd1W5yLvvHaa7z+NWpkzHixsbwnZy/Tj46mI8ysQb7sJCTwvA0J4XlrZgYMYPA0r8/7zTet8XlnZ/p04ODBrICr4D0//aTdvs6eBerVo+Pdio5FgIGq1FRjpZpcvPceHecxMeJcFHIgzkVBW3r3ZlR38WLjtV1efJFdvyZO1K8JSSDhcDA7IDmZ3Wm1IiqK35UVefddlmHFxOjrXLSy1piLNWvYnbJ9e3ZLFLRFuqUWzL59wPTpsIWFAcOHq7bGv9i1iw2/evXSd5zsWUzXYvYsJgAYOBD4/XcK3g8bxqybIUPYDETwDSMdNVauIgA4J3c1Whwxwhqa5AMG0AlvNb3pjRupCXj99VkdfFu35iaYi1q1gN27rd3o7d131Y09YAClKfSocBMsjTgXBW3ZvJnaD+fOGe9cvHSJPyMjjR3XX0lJybppXL0qmWcAnecxMfp3ubay1piLDz9kp9Rp08S5aBYcDmYLW2Fx6SspKcDHH8MWFYXQLl1g++47RvnzKlsTPGPUKF4LjTivXVlMw4YxE9CFFbKYIiKYqX/lCv/u2ZObYB38oYogI4P6vDYbndtWKee2280bPM2PLl1479m3T7K5rEIgzIf04LnnVFsgmBRxLgraMm9eVuMLo5k/n+NbVZjXbJQsya1UKTputXIuHjkCVKjAMkWr8fTTxozjD1pj7doxs+Ott3hOPvOMTOJUs3QpGwP17k2HjT9TvToweTKckZEI27cPQdOmAdddJ85FLbjuOmPHGzCAmT+ff07neLt21shimj+fDR4E7dm/H9ixg4E+LSsrrsXqVQSxscDDD/N3p5Oau1Yq57YaDRtSCzktjX+npLBpSKVKQMuWSk3zC779lveBHj3YLEsQBNNhMcEzwfT06sXIvKqOnMHBkmGnFXY7S6KPH6dmlFZ07059k7Vrtdunv2HljokuRo/mAubkSWDWLHEsas3s2VzMfvqp++85dsxaHdp9oWxZ4Lnn4BwxAqmVKiHzoYeAfv1UWyV4S5UqwLPPMsDTpYv5HYtA7qYZVi6/MxsLF/J8njtX33GsXEXgKueOj8/5uKuc20odr63CX38BW7awXBQA9uwB+vRhZqvgOwcOMEj677++72vUKF5DtNiXKr78EujQwXipKYeDmyDkgWQuCoJgHA4HkJTERZaVmyu4yqH0wupaYy5KlZKMRb04eBBYtQro2NH994weDdxyi342mZTLDRvCOXSo+c8Xq3DuHMv+ihYFmjZVbY11aNCAmUw//gg0a6baGmtTowYzWPWW37FqFYE/lHP7A04n0KoVq3UE37npJjbHcjlvfeGPP6gr//jjvu9LFWfO0KGtt1RTdhwOYM4c4JFH+D1s3SrXECEH4lwUtGXPHuDwYWqN1Kpl3LhXrjAKFRnJjnjBwcaNLbiP3c7umWfPsqu31XjjDeD554E77mAJvp74Q8fE6Giej4L23H03I9aNG7v/npAQNZIVqjh/HjhxAkHZtfoE3/nlF+Cuu9jx+I8/9B9vxw4uoNq29ex4V83OnZSFKFuW18FjxygxoqKzp79x993c9MaqHcutXs7tL7RuDfzzj2or/IdmzbQLzHzwAYNkWjgqVdGrFxuFGZWsERubc02ycyfHFpkFIRtSFi1oy/TpwM03G6/nlZhIHY45c3KXIgne8+qrwODB7PyrFTYbUL68NbPZ7HYuDpOTjRlvwAA66//8k2Vgf/7JSKsVbuI7dgAVK9Lhv3KllFBoTatWwG23WXtirDe9esHeqBFKr1kjJalaUr48M8aMysb58Ufg/vutF6g4e5YL2G++4fG3axcdDVWrqrZMcBdXFUFemLmKwMrl3Fbms88o/ZPfMSOYhx49gIce0lb2yWhq1WL2sREVBC6ZhWuDFiKzIFyDOBcFbalZkxe5MmWMHbdECTo2n33Wmk4rs7JqFR3F+/aptsQc3HUXNV8++MC4MV0dE++4wzpaY7GxnLglJjJTtWtXRjdl8qGW6dOBd99lRl8gUKECnKVLo+bEiQgqUQL47TfVFvkHN93EoMcXXxgzXnQ0sySNbiTjK3XqUAvLJQ1RpQqDAiEhqi0TPMFVRVC8eM7Ho6P5uBmDfVYt57Y68fHAihUsFRW0Jy2NQZpNm1RbElgUJrMAUGZBkggEALZt27b5XTg/MzMT6enpiImJQVhYmGpzNMfhcGDz5s1o1qwZ7FZwNAjW5fvvGaXq3h2IifF9f3PmMKNt6FDzlRH5iC7n5f79zE5r3x54+21t9qk3rujmtZMQl9PfrIsxq5GSwnPJ6eTxURgOB5tdORwsh4uO1t9G1WRmwuF0IqNKFYSePMnS2nbtVFslCAGPz/fL3buBESOAkiWB33/X3sC8uHiR3b+vXAGaNzd3x3KHgwG9wsq5Dx0y7/9gRbZvp2MxJobHyCOPAP/9x0ZUvXqptq5QTL++3LWL1RplyzIz3Ft27wYSEoD69VlhY1UuXWJDmrQ0BvT1YuVKJgkUxp9/isyCDpjlvLx8+TJ27dqF4OBgBAXln58o9aOCIOSP1t1Vf/iBGl1t2vidc1EXNm7kZpVSfxGRN46NGzmJq1ePE+XCSE0FHnyQwYJAyVYJCgIcDuz45hs0rVgR9sqVVVskBCrbtwPLlgGNGjELU/ANpxNYv97YksYSJdgUywpkbwpns+W8J5u5nNvqNGrEzcV//1HXcuxYdTb5E+Hh3MqU8a2x4scfAzNnAg8/bO0S9uPHOQ8sXRq4cEG/cURmQfAAi6xYBaEAHA46rRISWIZkldLRQOTBBynK706mlRk5e5bah04nJyV606UL8N131jmeRUTeOCIimJnibpfAsDBmDgcgzqJF+VlZ5TwyO5cuUSIiOZml5noGP9LSuP8CouSmJjkZOH0a+PVX4IkngP79xbmoBVWrsrIiPFy1JebFH5rCWZ3XXmN2aIcOqi3xD6KitJF1KVWK68V69Xzfl0rCw5l9GR7um7O1MERmQfAAcS4K2rJ6NTBpEi/Y77+v/3jXdq4COHGSzlXacOkSnbZFilDA31f69+dmVc6epVOxdGljnIsVKljrOJbopnE0aMBFi5A/mzbB9tZbqGS3G6uT6u8EB9OxA7A8X0+N5YULmfUzfLh1pCGy0749O2o+/jglLqQsXxuKF2cGvFGsW0ctvS5drKX9OWAAP6e4ON53o6LMXc5tddLTWRZ9/jyDCK1bcxPMxcSJ3KxOZCRLxfWmUyeurQuTWZCKNAHiXBS0JiWF2gwpKfqPlZ+2m6tzlWi7+c78+VzYDRxofAdwM1K+PDBkiGRL5IdEN81LaiobSQRSw6vERATNn48oAJnXXw/cc49qi/yDkBA6a0uWBIoW1XesbdsY5LKKNMS1lC/PrOFOnYA+fVRbI3jLjz8C06YBDzxgLecikNUUTtCfpCQ2bQLoaLTqdUsQsiMyC4IHWLTORDAtLVoAX33FUgA9kc5VxhAezgwBLSZICQmMsKWm+r4vVZQtC3z9tTFZUBcuAJ99Zq2ug67oZn4OLFfHVIluGs8zz9DJMW2aakuMo359OGvXBgDYZs6U+4GWPPAAO9gXK6bvOK++yvvG+PH6jqMXy5bROSqORe1ZuxZYupQOHb1p3ZpSAFLSLhREmTKcAzVtCpw4ASxZwoYbgnY89RT14LdvV21JYOGSWbhWuzo6WpJ5hByIc1HQlqgolv507qzvOJ5ouwneM3QoOyR+9ZXv+/riC5ZyDhvm+74CgX//5Wc1cKBqS9zHFd0EcjsYJbqpPcOHMyNl//7CX3vsGHD1Kh2MgUBsLNCpE2z/+2xs27dTdzE2Vq1dgmcUKUJNqRo1VFviHcHB/JlXIFTwjTvuYMnvvn36j9W/P/D558DgwfqPJVgXu5332s2b6Vzs14/ZXoJ2LFtGp+3Ro969f+NGOn8feEBbu1QxfDg1Pbdt03+sAQOos/zbb5Qs+fNPyvOIY1HIhjgXBWsi2m7W48oVdlusU0e1JdbAbqeT/vrrVVviGRLdNI61a4FVq9y7zn3xBXDwIAMG/o5LMuPaAJRLMkMcjL5z+DCwYQNw5oxqS6xB/fq8BlopE93sNG/OBnESrBLMSps2QLNmqq3wL554gpr+DRt69/69e3kdNkKr0Ag2bgT++ovVYXqTmUkd4d69WakoDVSFPBAxCEFbHA5mXCUnA9266XfREW036zFxIvDcc9ShsTLt2rEcY/lyLmz0omtXblZEROSN4dVXeT650/EwJMS62V+eUJhkhs1GyYy+feV49IURI6ivvHAhM8j04N9/GZC4/nqgVy99xtCbv/6idvHevfy7ZEml5vgVS5YYM86FC7xulC5tzHiCf9CuHfD336qt8D9uv92393fvDvz0U1ZWudV59VXKTTVtqv9Yp05xLpmaCtSsqf94giUR56KgLQ5HVjfEs2epUacH0rnKGC5cYJTw4kXgyy9935/NxhuTlblyhRpaycmqLTE3IiKvP5IFmhtPJDPk+PSe6GigWjV9HbTLl3PhdPiwdZ2Lhw4Bc+cyY//LL/m5CdZi3jzgySeBhx4C3nlHtTWC2Zk5E/jlFx4vUhJtPiIirHs/yYuePY0bq2JFOhhPnfIf56ygOeJcFLQlJITlP6GhQFqafuNI5yrj+PBD/pw/n99roPPNNzyuri371RLX8RxInX0F/Th9Gnj9dUaa779ftTX6IpIZxvD55/qP0aoVMHo09aSsSosWwIsvcl7UsqVqawRvcGm7iWNYcIc9e6hF1727akv8k6Qk3r+LF2eDQMFYbDYgMlK1FYKJEc1FQXt27aKYccWK+o4j2m76U7Ik8MorwFtv+bafPXuAG28Enn5aG7tUUrcuUKsWULSofmNs2sSug/366TeGYH0SEoD16wtv6LJ3LzB9OjB1qjF2qUQkM/yH7t2B994D7r5btSXeU78+MGkSG90J2vLmm9T/mjtX33HmzGElzqhR+o4j+AcjRlDjeOVKVk/99ptqi/yLN94AYmK8n8989RW1qq9e1dYuVRw9yv/HJb0hCIoR56JgbQYMYMnUn39K5yo9sNuplThunG9Zizt3An/8wTI3oXC2bGF0VkqvhYKYPZuL68JK9cqVA8aO1U8bz0y4JDPyy/q12ZjtIJIZghE4HMBHH9FB+tpr/FvQhmPHGFw5cED/scqW1U/mR/AvOnYE7ryTckJr1gCXL6u2yL8oWxYID/euLDc1ld9Nly6cY/sDc+bw/5k3T99xnE6Wk48ZI43chAKRsmjB2hw7xqwdV9cqwZy0agV8/DFQrJhqS3xn/Xo2GmjaVD8HxdChLKFLTdVn/4J/EBUFVK9eeJOI+vU5AQ0ERDLDGH7+mYuZ9u2pR6c1yclcnEdFWVceIjaWzYVcGqALFvDYmz1bAqBacM89vAfXr6/aEkHIzVtvMflBz8Z/gcjDD3PzhuRkoEcP4MQJoEIFbe1SReXKbOpXpoy+45w8SS1Rux2YNUvfsQRLI5mLgvY8/zw7Rf/+u/5jxcZyLCuXTZmd8+eZGZCS4v0+qlRhqYivXd7MQGwsMzn17FQZEgI0aQK0bq3fGIL1efhhZmq//LJqS8yFSGboz9GjwPffM9iiB4sX8/vr21ef/etNbCwd3Nc2F4qP5+OxsWrs8ieaNqV0iJ7OxcWLgeHD+VMQ3OHSJQag09OBwYOBSpVUWyS4iIhgmfq2bdYNWl3LhAnA7t3As8/qO07JkqwQnDrVPxJFBN0Q56KgPdu2sTz5yBH9xwoKYuZOq1b6jxWo9O4N1K7NsmYBaNaMi8PGjVVbIgjukZKSM4MvEPifZIZj2TIcnDwZjmXLRDJDS66/nnqIY8fqs/+TJ3l/r1FDn/3ricPBjMW8zjnXYxMmSIm0FVi2DPj0U+Cvv1RbIliF7dsZGL7zTtWWCIJ2lCxJaR09KhUEv0LKogXtGT+eGWpt2ug/1rhx3DIz9R8rUAkPZ1c2X7p///47ncC1alm/HPHOO/WdNJ48yUV7q1ZAnz76jSMEDt26MeizdCkbKwUKdjvQpQvOh4ejWrNm1r/2mIkGDbjpxdNPcy5x5Yp+Y+hFXFzujMXsOJ2UdImLEzkXXzh/Hti6FShShDp3enDHHeyMKt+T4C4REZwzHzkC/PefdInXmuPHqQVvt1PPVhAEUyGZi4L2dO1K52LNmsaNGSSHsm78+CO1r7wtab54EbjpJmqC+IuAsp5s2MAO3S+8oNoSwewcPsyywMGDC35dfDz1O8uXN8IqQdCGYsWs2UTj5EltXyfkzYYNdPqNGaPfGNddx3vx9dfrN4bgX1SrltXJuE8fyVDWmtRUZhMvWuT5e4cNA5o3p3agv7BtG9CzJzVo9WTxYmDPHknmEQpFMhcFQSgYXx23Z89SG+nCBWsuFI0mKgq47z6galXVlghmJyOD2p8lShT8usOH6WAU7SdBK9LTgYMH2Qm1eXPV1piLqChtXyfkTUQEg5ZWLJ0X/JNrmzidOMGqHWnipB2RkcD06ayqcjo9007cvJnZzv7E5cvAr7/yONOLs2ezjt8LF4DSpfUbS7A84lwUtOfMGTYAKVlS37Kpt98GPvgAuP9+7zuHCfpTrRpv6P6i+fbXX8wUq1JFHx2mNm2MkRQQrE9UFPD++4VPskNCZAEuaMvx42ykERbGBgZasnYt8MYb7Oo5apS2+zaCTp3YPCg+Pu/7ns3G5zt1Mt42f6JFCzYy0ItDh4Bz54CGDYGiRfUbR/APXE2crj3nXU2cpJmYNpQoATz1lHfvXbQI2L/fv+bYdeoA8+frW5ly5gzQrh3v9eJYFApBakkF7Vm0iBchvcs6//6bwslSaqsvy5cDI0fSieEL/tKZrUgRThbj41VbIgQ6xYvT+XLbbf5zfgnWoFQpLjLKl9e+7G/tWuC774AVK7Tdr1HY7cxUAnKfl66/33xTNEDNzocfUvtYgtdCYUgTJ2tQrx6bVJYrp9oS7ShbluXevXvrN0a9ekym2LJFvzEEv0Gci4L2REQwW03vEtgZM1gSOGSIvuMEOrt3UzR52TLVlpiDBg0o0r1ypfb7TksDTp/Wfr9C4LJuHZtjLFmi2hLBnyhXjuVRR45o7yTr2RN47TXgrru03a+RDBjATKXKlXM+Hh0tGUxWomxZoFkz1VYIZseTJk6C75w6xbWJ1lnzQsFIEFtwAymLFrRn8ODCGwxoQVSUdNM1gvbt2WCkcWPv3n/nnezqOGUKy5isTvHi+v0ff/9N4fg2bfi7IBTGwYOcaNevz/Loa4mLA159Fbj7bqBvX8PNEwSPadzY+/uNmRgwgOdcXBybt0RFsRRaMha1welkts6FC8DSpdqXBU6ZAkyeLNlmQuFIEydj6dIF2LWL2e1du7r3nq1bgU2bqBHcpImu5hnOli2s4mvdmo3QBEEh4lwUBKFgWrTwzZm2fDmdH5Mna2eTv3LwIH9WqKDWDsE6DBjAieWvv7Ir+7W0bAmMGwe0bWu8bYIQ6NjtXAgL2mOzsYQ+OZkBTD00x2w2SqEIQkFIEydjKVOGshxpae6/Z8kSynXdey+rsfyJzp3pXNyzB6hbV9t9p6QAtWszg3vJEtGfFQpF7piCNVmxgk1junblRU8wJ04nNTj37aNmh7+wcCEXM3ffTe0xrRg2jM6iCxe026fg31Stykllfg2TbriBmyBozTPPAHv3Ai++qF2moavcrUmTvDNxBSE78+YBwcHsICsIqpAmTsayZo3nJbpVq3Iu1KqVPjappHZtOgEzMrTf95YtvC/v2CGORcEtRHNR0J7ERKB/f+CWW/Qb45NPgAceoJNH0JfMTHYKO3zY8/fabIyojRzJDm/+wtix3E6c0H7fJUuyE7UguMPSpexqevPNqi0RAo0//mCH1KNHtdvnr7/yniEl/II7DBnC+aaWQT4AeOcdoGNH/8twEvRBmjgZizfaf8OG8Z714IPa26Oaf/9l1mKDBtrvu3VrYMMGBnIEwQ0kc1HQh++/58/MTCBIBx92y5bULunYUft9Czk5ehSoUYMRqytXVFtjDnr3Bq5eBUJCVFsiCAVz5gybb4gQt6A1jz3GLOuGDbXbZ3o6M0yaNtVun4LgKX/9xWZYvXqptkSwCq4mTuPH52zuEh1Nx6I0cRKsSGgoHYyC4CbiXBS0p0wZ4P33GUnWy7k4YQI3QX9Kl+ZPu536Jp441P75Bzh7llodFSvqYp4SPv9c+33u3w88/zzQoQM18gTBV65eBSIiODlMSJAyU0Fb7rhD+33edx83aaIhuMOBAyxFrVmTThytmDSJXcubN9dun4L/I02cjOGHH4DvvmOW+4gRhb/e6ZQAqyAYhJRFC9oTEgKMGsWFhwhhW5/wcDoVL170PFNvzhxO0D/+WBfT/IoNG4CvvuImCO7yww9Av37Aa6/lfs7VmdJuzwoSCIIVkMW44A7PPEMHg6taRivq1AGGDtWnzFDwb1xNnO64gz/lWqY927cDn35K7UV32LOHaxl/ba41ezazrL/7Ttv9pqYCr7wC/PQTk4UEwQ3E8yNYjwsXqEsnN2xjsNkomO4NlSuzZE7Lsjl/pXlzYNo06RQteMaRI+zgl5fjv0YNTg5PnZKovaA9SUnUWC5enNd6QTCaqlXZLC4sTLUlgiAYRdeuwPTp7mcWHzjA+5W/Nkvctg345RftpcK2b2eH7XLlgNOntd234LdI5qKgDwcPsiQ2KUn7fY8dyyycTz7Rft+CtkybxpuTv4nzP/44S7Dee0+7fcbEAE8/Ddx7r3b7FPyfrl0pQzFmTN7Ph4RoWy4oCC5mzqRj59VXtdnfihWU0Hj2WW32J/g/s2axu7iW981//gEWLWLgRhAE89GuHfDUU8CNN7r3+htuYLdjf21Kcs89rBDr00fb/YaEMIN7wAAJUAtuI5mLgj707w9s3Qr89pv7F3932bkTuHQJiIzUdr9C/rz2Gifw48cDjRqptkY9KSnUeZJInqAayQwWVBEezkCfVlUEGzcCW7YAdetqsz9B8IZPP2W36McfpwNdEARrExrq3xIH11/PTWsaNwYWLNB+v4JfI85FQR+qVNEnaxFgVHn3bqBaNX32L+Tmu+/YPbFXL3EuAsCTTwIPPMDjXAtSUpjh2bgxUKKENvsUhE8+odZQ//5A27aqrRH8jccf56YVd91FrbuyZbXbpyB4SvXqvF62aaPaEkEQ8sLhYHD/yhXKvwiCYBrEuSjow48/6rdvu10ydYzm3nvpWKxXz/33LFrE7scDBwJTp+pnmwpq1dJ2f2vXsvFNTAwzcwXBXTIy2Gk8JQVo3Trnc999RyHumjXFuSiYn4oV/U9CQ9CXP/8EZsxgYG7GDG32qbXTXBAEbdm1i+d8RAQ1pQvj7beBUqWAW28FypTR3z6jSU4GDh1iE1Wt1scOB+eV4eHa7E8IGMS5KAhC4Ywc6fl7du4E9u6V0mF3SE4GoqKAJk1UWyJYjVOn6JQOCqKjMbsuzpAhdCy2aqXOPkEQBL04cwb49Vfg8mXVlgiCYBSlS7uvAeh0stroyhVg3z7/dC7+9hvne9dfD6xapc0+d+9mpVrTpsCmTaK5KLiNOBcFa/Hqq8D58xSv9Wf9DH/goYd4o/PHErejR4HVqxnRu+UW3/c3ZAi31FTf9yUEFmXKcKJdpgwX2MWLZz13zz3cBEEPDh4EJk/mMTdnjm/7OnYM+OMPoEULNnURBHdo04byD1pJlGRkMPtHEATzEh3NczXIjb60V69ScuPgQXaX90fKlmUfAi0dp7t28WfJkuJYFDxC7qCCPnz9NbebbgJGjdJuvy4Nsc6dxbloJBkZ1NC02dx3FlaoAHTrpq9dqvj3X+Duu4GOHbVxLroIDdVuX0JgUKwYcOGCaiuEQCQlhffkyEjfnYsrVwL33adt5oXg/1SrBgwfrt3+XnwR+PBDdqJ95BHt9isIgnbYbO47vIoVA+bO1dce1XTvDiQkaLvPQYOAs2eZHS4IHiDORUEf9u0DFi8GypfXdr9PPMGGLlLmZywzZgDPPUftxY8+Um2NeqpUAXr0kOY2gnm5epXl9hEREnUW9CE6Gpg2TZv7fOnSXCC1b+/7vgTBWzZvBhITgeBg1ZYIgiCopWxZ/6w+E3RFnIuCPvTsyQWH1s6X++7jJhhL6dL8eeWKe69PSgK++IINYLp3188uVbRuDfz+uzb72riR2b1du2onSC8Ia9bQAd60KRfMgqA15coBTz+tzb769OEmCJ6QkQHs2MFAynXX+R5IWbQI2L6djnNBEMzL5MnAgQPAM88Adevm/7r0dAkWCIKBuCFWIAhe0LIlMHo0J3uC9bn/fiAtDVi40L3X79gBjBkDjBihr13+wH//scxaHECCt0ydCvTrB8TFZT12+jQX2pGRyswSBEHQlcuXqdF5/fXaaBaHhVHHsVIl3/clCIJ+fPMNMH8+uyQXxH33Mfvu448NMUsJV68Cd9wB9O7N333l6FHKTbz/vu/7EgIOyVwUrMPGjUDFijLpU0FIiOevv/VW7cvi/ZFbbuEkqUQJ1ZYIVmXtWuDnn5n51akTH7vjDmDgQODiRbW2Cf7NqVPMVK9a1XvNWIeDjnB3xPkFITslSgBRUWw6cPkyULSoaosEQTCChx5ig8/atQt+3YEDfJ0/z7GDg4GvvuLvycm+Xwc3bAA+/ZSJIqNH+26fEFCIc1HQh6tXgSNHmI6uVWn0HXcAe/eyHLVHD232KehDq1bA0qWqrdCP1FR2NU1OZkc1XyYtUVEUThYEbxk1is78jh1zPh4SIno5gr40aUKNus2bWYLvDStWAAMG8Bh2NzteEAA6pE+c0GZfP/wAbN0K3Hwzq28EQTAv7jYL/f13ZjdWrqyvPSqx24G332bmdViY7/tr0IDNrSIifN+XEHCIc1HQh61bgbZtmc1w5Ijv+0tPZyQmKIglMIKxnDoFzJwJOJ3ArFmqrVFPSAi7ljscdDD6c0RUMD+iVSeookwZavH6Uoq1dSszbNPTtbNLEDzl66+pFe10inNREPyF4sUDo/nimDHa7atBA2DSJO32JwQU4lwU9KF0aW6lSmmzv+BgYMsWlr1oEZURPOPyZToVixZ1z7nodPp3h1qbjdk2xYv7VvqdmMioaosWQMOG2tknCE89xeN0zBh2NxcEPdi50/dr/cMPM1vM6dTGJkHwhhtv5M/rr1drhyAIhZOaynLnIkVEgkkQTIQI3Aj6UK8ecOECsG2btvsVx6IaypcHHnsMePbZwheATidQoQIjX8ePG2OfCq6/ntkNnupRZmfNGuCee4Bhw7SzSwg8Ll5kJu2BA1mPvf8+8Oqrorko6IsWQaTgYAZXAiG7RNCeF14AevXK2dDKG+65B1iwQJyLgmAFXnmFskIvvpj/azZuBF56CfjlF8PMUsbJk6wCOHvWt/0kJ/Nz06JBlhCQiHNREITCKVGCGYvPP1/4YjIxEThzhs4O0esomKJF2YDD1YRDELxh0SKgfn1mgAFAZiYwcSIwbhylKQRBEPyVv/+m8+DwYdWWCIJgFOHhXI8U5ARbvZrOx08+McoqdQwbRt3jn3/2bT+rVzNxom1bbewSAg4pixasQY8eLLOeOROoUUO1NUJBVKgAHDwIHD3qffdQK7B2LUWi27cHatXybh+9e3MTBF8oW5bXR1eHwKAg4Ikn1NokBAYLFwLLllH3s18/z99/8CAwbx7Qrh3Qt6/m5gkBwMMPA7ffDnTo4P0+Tp3i9VMrKR9BEPRl/Hjg0Uc538mPBg2A++4LDEdZRATXX75y7hznlE2a+L4vISAR56KgH2PGME179mzfNL+Sk7l4AYD33tPGNsFzMjKympcUVAocFEQHsL87gadOZYTw44+9dy4Kghb060cZCkEwmvXrmRUSFeWdc3HdOmD6dGZvi3NR8AYtAnSvvMJuq5MnA8895/v+BEHQl+Dgwl9z441ZWqr+zhdfaLOfe+4B7r6bWvuC4AXiXBT044cfgGPHqNPni3OxaFE2z9i5U8psVdKsGbBjB7B8OdCtm2pr1NOiBZCW5v0xmZnJkg5/bnwjqOHsWXYyL1++4Ki+IPjKrbcClSp5nzVWsyYwahR1mgVBFfHx/Fm9ulIzBEEQlGOzsWGlIHiBOBcF/Zg0ic6X6Gjf9hMSAnTtyk1Qh6tcKCWl4Nd99hlw5QrQs6d/67298opv71+1ChgwgFkXCxZoY5MgAMBbbwEvvwyMHi3Z3oK+9OjBzVs6dPCtnFUQzp9nILt4ce+rCGJjGZTxZykXQfAn4uMplWW3A6+9lvt5p5PVVqVLG2+bIAQwktIg6Md99wEPPghUrKjaEkELfvuNzuLCStdee41ODa07hfsbW7awlPXSJdWWCFYnNRUYMYJlqVevAklJjDxXrqzaMkEQBH355BM2Mpg0ybf9lCtH2RdBEMzPxYuU3froo7yfP3GCTV+iolgp5O/88Qdw5515O1rdZdUq4LrrgClTtLNLCDgkc1EwPx99BNSpQ8H3grT+BH0pWdK91/XuzWzVBg30tcfqPPgg0KWLaisEfyA4GPj0U0bqL1wA3nwTmDGDOqmCoCcZGcz4ysjw3Jl99SqP18hIkYcQvKdcOR5DUsYnCIFDxYrAU08BZcrk/fyRI/xZvHhgyMMcPgx8+SUTFh57zLt9/P03m1VWqqSpaUJgIc5FQT/OnwdOn2bkyNsOVklJwMiR/P30aWqICeZm6lTVFhjDokUsPe3ShULwnhIaSh1LQfCVoCBGq8PCuAEMxEgwRtCb339nQKllS+Dffz1775o1LKlu1w746y997BP8n2HDuHnL++9zUT10KHDDDdrZJQiCfpQuzWZg+dGhA2WcTp82ziaVdOgAvPEGULeu9/u4/XYGCaXiUPABcS4K+vHkk8CHHzK9+tlnvdtHUhLLcE+dEseialasAH75BWjTBhg8WLU16rl8mQ1u/FlXUrAOjzyi2gIhEHFp8XqTJXv4MB3jUr4vqOSnn4Aff6SDXJyLguA/lCgROFIHDRty84WqVRlkEQQfEOeioB/h4b4L6VatCnz/vRbWCL6yfj0waxa1NPNzLl65woy8QChBuPFGYNky78oHDh5kGWu7dmx8IwhakZQEPPQQr51Tp0q5qaAvHTrQsWi3e/7ekSOpEZWcrL1dguAuDz9Mx6I0DRQEa+HSmA4Pl2ZMgmASAsADIChj5kzqKXmbtSiYi/btqeNx8835v2bSJEYJA6E0ulIloHt3ICbG8/euWcOS6oJKOgTBE86dA/bsATZuBBYuZNa4OBYFvQkK8s6x6CIsTEqwBN84eRK44w5u3tCjB/Dii75n/QiCYCxNmvD+sWFD7ucmTwZeeYWd5AOBjAzqTO7c6d37Dx6k3NOhQ9raJQQckrkomJu0NNENMwtduxYe2T9wgNmL7jZ/CVRq1GB3X1nMCFoxahTw7bcM5sycCTgcqi0SBEHQn4wM4KuvZK4oCIFG6dIMoqak5H5uzhxKat16K1ClivG2Gc2JE0D16kDRolyHecpPPzGL+9ZbgaVLNTdPCBzEuSiYl6QkICKCXYf/+gsoVky1RUJhfP01I2cuHS5/5soVYPlyai8OGeLZezt14iYIWlG2LCfakZGcIAqCETidwKOPsrT59dfdl0LZuxeYOJEZ8aIXKvhC+fJsZFC6NJCZ6Zksy44dDGI3bCjOSUGwGqtW0Zl27TnvdHIedPAgULOmGtuMplQpfhalSgHp6UBwsGfvL12amvrt2+tjnxAwiHNR0I/Nm4G33gKio1kC6s3709NZWi2ORXOQkQFcupT/ArJIEaBWLWNtUsWFC4zwBQVJgxtBPe+/D3zwgWorhEDDZgPmzmWQZeJE952L//wDfPMNsy3EuSj4QrFiwIQJ3r331VeBzz/nHPX55zU1SxAEnQkLy/txmw147jljbVFNeLh3GYsu7rmHmyD4iDgXBf1ISAA++QRo1sw75+L11zML7uRJzU0TvGDrVqBpU2ZGJSSotkY9pUsDrVszSpiWRseqO1y5QgetdD8XtMSlr3j4MBfbERGB0VhJUM8zz/BY80QOo1Urlu9HROhnlyAURmgoUKYM0Ly5aksEQRAEwfKIc1HQj5gYNqyIjvbu/TYbO55WraqtXYJ3uEqdk5Lyfn7rVuCLL5hWP3CgcXapIiwsp4i0uxp3y5cz47F7d3abFgQtufde4M8/gQULgKFDVVsjBAITJ3r+nnr1uAmCFhw/Dpw/Tz3jEiXcf9+8ecy8zczUzzZBEPTh99+BX34BOnTIWUF05gxlDgJBokkLHA4GCKUJoKABktYg6Ee1asBTT8kC11+oUgU4fTp/5+K6dcCMGcD8+YaaZTkOHuRP6ZAqaMnmzWwS9OefnCAGgoC5IAgCANx4IzvH/vuv5++12XzreC4IghrWrwfefDN3oH7SJFYXvfKKErOU8dJLXHNv3+7Z+z7+GIiKCrxSckEXxLkomJMLF4AxY1hW7XSqtkYAOPkuXz5/0fOGDYGxY4E+fYy1y2o8/DAdtDNmqLZE8CcSE+nYb9YMSE1lJF8QjCA1lYGnixfde/3Fi0BcXP6BKkHwlAoVuGVkqLZEEASj6NSJSSw9e+Z8/PRp/qxUyXibVPLTT8DChZTH8YSNGzmHlOunoAFSFi3oh9MJnDrFLpI1a3oWGd64EXj3XaB6dWbjCOYnEDsgDxvGY/W99zzrsFaqlJRrCNoSEwNMm8aMcU+7BAqCL9x5JxAby3v2gw8W/vq//wZuuAGoXRvYt09/+wT/Z+VKz9/z3HN0cj/yCNC/v+YmCYKgM127cruWRYu49gw03emxY4GzZzkf9ITXXgOGDwfKldPFLCGwEOeioB+ZmVmln6dOeSbcHhUFPP64Z9o5gv68/TZw9CizSqtVU22Neg4cYPnBqVOqLRECnapVgaefVm2FEIi4AiWXL7v3+uRklu03baqfTYJQGHFx3O6/X7UlgiBoTSAG8L3t9hwWBrRtq60tQsAizkVBP+x2do+02dgd1xPnYkwMO0kK5uK994CdO4Gbb87pXHQ4mFIfFRVYgsAzZrD7c5Mm7r1+82Ye1507Aw88oKtpQoDhcDBz7Kuv2In39ddFR0wwhvfeAz780P3jrX9/bunp+tolCAXxwQfAf/8BXbqotkQQBG9JTaXUhmTdCYIpUOpcTEtLw7x587B+/XqEhISgb9++6JOPXtt///2HhQsXIiEhARUqVMCdd96J1q1bG2yx4DEXLgReWro/c9dd7MJ2rY7JkSNArVq8uZ8+HTgOxuy6du50i/7rL+qhnD8vzkVBO2JjgfHj2TEVYHOl2Fhg9mxgwAC1tgn+T9Gi3r1PyvcFrfjmG2DxYuCmmyhX4g4xMZ6XDwqCYB42bwaaN2diw4kTfGzTJmDOHGbijRql1DzDuXSJZdGhoUBkpHvvWbUKWLMG6N4daNdOX/uEgECp1+ezzz7DgQMH8NJLL+GBBx7AokWL8Ndff+V63eHDhzFjxgx069YNs2bNwo033ohZs2bhsKeCpYLxeONYvHIF2LOHZdWCuXjmGWpz1K+f8/Fjx/hdR0YGjmPRGzp2BKZMAe6+W7Ulgr8QGwsMGpTlWHQRH8/HY2PV2CUIgmAU27cDX34JbNig2hJBEIyidGn+zN4cbONGNgNdvFiNTSpx6W5Pnuz+e77/Hpg4kddPQdAAZZmLV69exfLly/Hcc8+hZs2aqFmzJo4dO4ZffvkF7a9pjBAXF4fGjRujd+/eAICoqCj8888/WLt2LapXr67AekFX/vqLEZTGjYGtW1VbI7hD5850Cp89q9oSYzl4kGXilSu7VxrdpIn7JdSCUBgOBzMWnc7czzmddPRPmAD07Ssl0oJ+/Pcf8MUXbNw2dmzBr925kxnwHTsyu0QQtODmm4EyZZjF5A7LlwPnzvE4DLSOsoLgL1StykqgkiWzHmvZEnj5ZTYEDTRKlQJCQtyrpHLRvj1lrbp1088uIaBQlrl4+PBhZGRkoF69ev//WP369bFv3z5kXpOx1rVrV9x111259nHZXfFwQR3vvQfcey+werX774mPZ5lVtmNDMBEZGcDVq7kfDwlhaUIg8cUXwK23Au+/r9oSIRCJi8udsZgdp5NZxXFxxtkkBB779gFvvAF8913hr928mWVrGzfqbpYQQLRvz0BK587uvf6tt4AhQ9w7ZgVBMCd2OxAenjN42qwZ8PzzgVkh9Pjj1KB891333zNkCOWa+vbVzy4hoFCWuXj+/HmUKlUKwdk0d8LDw5GWloaUlBSUdqU6A4iOjs7x3qNHj2Lbtm246aabChzD4XDA4Yn33iK4/icr/G9Bf/wB2+LFyGzZEs6OHd1705138mKXlORZ9EXQHdvEiQiaPh2ZEybAOWuWanOUY6taFbZWreCsXLnw8/LcOS7CGzdmZzZB8BFbfLxbEcLM+Hg4A/RaaqX7pWWJiYHtiSeAunULP866dqVDp0gRub8HMKrPS1vDhrCdOIHMZs3kOBSE/6H6vBQ0QL47v8Ms56W74ytzLqampqJIkZzDu/7OyMjI933JycmYOXMm6tevX2hDl7179/puqInZtm2bahMKJbxtWxStVAlJ4eG4snmz5zs4dkxzmwTvqZiUhMoAzh06hCPZvs8qM2bAUbw4Tt12GzLKl1dmn+E0apSVtfi/8zG/87LM77+j5rPP4mLjxtjzySdGWSj4MSUuXoQ7+d37Ll7ERW+uv36EFe6Xlua22/jTneOsWjX3Xyv4NVqdl7b0dASfOQNbejpSq1Yt/A0DB3ID5DgUhGuw0v2ywsKFCDl5Eqduvx1plSuj6P79SKtUCZkSxC8U+4ULcBYpgswSJVSbIriBVc5LZc7FkJCQXE5E198hISF5vufChQt46aWX4HQ68fjjjyOokGYhdevWRZgfXlwcDge2bduGxo0bw252Ha1mzQAAFdVaIWjFlClwvPACypQujTKu8zQ9HUHffQebw4EKkyYB12QaBwqFnZe2TZvgrFABYe3bo9n/zgtB8InGjeGcPBmIj4ctD91Fp80GVK6M2iNGBKzmoqXul4IQIGh+Xq5bB/utt8JZqxYy9+zxfX+CEIBY8X4ZNGwYbDt2oPzw4UD16rC3agUAcFy4AASa0+zwYdhmzQKKFYNz5sxCX2577jkEvfoqMp9+mnNJwZSY5by8fPmyW4l7ypyLZcuWRXJyMhwOx/9/UOfPn0dISAiKFy+e6/Vnz57Fiy++CAB4+eWXc5RN54fdbrfMxdEb/PL/W7OGXa5uvpn6OYK5KFMm92NpacDMmcDBg7BXqeJdh3A/It/zcuRIYORI2NLSAtbRI2iM3Q7Mns2u0DZbzsYuNhtsADB7Nuz5BOwCCb+8X5qJtDQgORkoKHP9wgV28GzWzP3GG4Jfo9l5WaYMEBoKW3Bw4ftLS6NGtCAIeWKp++WwYcDZs7BXqwacOQOUKwfY7bC74SfwOy5eZDVVxYrA668X/vr/aXYHVasm6xILoPq8dHdsZc7FGjVqoEiRIti7dy9iYmIAALt370bt2rVzZSRevXoVkydPhs1mw0svvYQyeTk4BHOSlsYFBQBUqFD469etA377jZ2/xLloDYoVAx55RLUVati7lw2LihcHfv7ZvffIokbQkgEDgG+/Zdfo7M1doqOBN9/k84KgJxcuZAWerl4FQkPzft3Gjbxe1qwJHDhgmHlCANCwYd6N5vLi/vuB339nUDSPZpGCIFiIJ57I+feZM8ClS2psUU3lysCkSXSwusOCBZwnZut/IQi+osy5GBoaii5duuCDDz7A2LFjcfbsWSxduhRjxowBwCzGsLAwhIaG4rvvvkNCQgJefvnl/38OQL5ZjoKJ+OQTYPRooF8/ZiwURv/+QKlSWZpMgrk4cYLfaUhI7ht6IOJ0AmvXsludIKhiwAB2+ouLA06eZNf2Tp0kEi0YQ8mSWb+npOTvXLTb2dClRg1j7BICB5vN/ddu2QIkJHCuKQiC/xGovoHy5YH/VXl69B5B0BBlzkUAGD58OObOnYtJkyYhLCwMt912G9q1awcAGDlyJMaMGYNu3bph/fr1SEtLw9NPP53j/V26dMG4ceNUmC64i2vylpbm3uvr1OEmmJNTp4CJE4HIyCzn4sGDvJFXqODZBN8fiI5m59PCyi9WrgSeegro2dPzG78guIPdDnTpotoKIRCx24Hz5+lkLMih3bkzsGKFcXYJQl6sXcsGbPXrq7ZEEAQtSE1ll2Q/7LMgCFZDqXMxNDQU48aNy9NB+N133/3/73PmzDHSLEFLBg9mF8kA1+HzG6KigPvuy1ni/uCDLDH6+GNgxAh1tqmgePGsslOHI//X/fMPsGGDZOQKguCfSPa2oJpHH2VG4qxZQKVK+b+ueHHgf4kMgiBYnIkTgSlTKA0TEgKcOwc8/DDQpIlqy9SQlET948jIgmWYPvyQUmR33AH06GGcfYLfo9S5KAQARTw4xA4eBHbvBlq1ck+fUTCeyEjekLJz9SozFmvVUmOTFbjjDjoWIyJUWyIIgmA8rmZDgZbdLhjH119TuuXxxwt2LgqC4D+4ZDmSkoDVq7mWvOcetTappF49IDGR8g8FOVh//BFYsoSvEeeioCHiXBTMw7ffsnR08GBg0SLV1gjusmoVHYyBqu+2fj1w9izQvn3+r4mOBoYMMc4mQRAEI/noI2DnTi7qmjbN/fzOnbxGduwI/PKL8fYJ/s8zzwDp6aywyI9PP6UDsm9foEED42wTBEEfxowBRo2ik3HRImDfvsA+t0uVYvbm5csFv27MGN6ru3c3xi4hYBDnoqAvFy4AL78MXLkCvPdewa8NCwNiYoA2bQwxTfABh4MZKK5y96JF1dqjkttuA44eZXmBdIIWBCEQ+eorYNkyoEWLvJ2LW7ey2UtysvG2CYHB2LGFv+bjj5ndVLlyYDsgBMFfKFEi6/c77lBnh1nYscO97s89ekjGoqAL4lwU9MXhAN54g7/PmVNwmfTYsdxc5VOCOalXD9i7F/j3X6BlS9XWqKdxY5Y755e5efQou/i2bCkC8oIg+CeDB9OxmN81btAgXisLy6YQBD0ZMoSORQliC4Lgj7jjWBQEHRHnoqAvpUoBTz/Nnw6HexqMoslkblxOtKQkYOFCYOlSNjUJ1LLfH3/kT4cD2Lw59/PLlrEJTrduwPLlhpomCIJgCA88UPDzwcFAo0bG2CIEJhcvsmt58eJA2bJ5v2bMGG6CIPgHJ08Cc+cC8fHAuHFAzZq8Bgj5s20b1ywNGkjFlaA50sJX0JfgYGDaNGrhhIbm/zrJVrQOv/8OnDoFXH89M/K+/prCwULelCxJnbGOHVVbIgiCIAj+ycMPA1Wr0tEgCEJgcP488OKLwLx5bE7yzDOqLVLLokUMoPz8c/6vmToVaN4ceP114+wSAgZxLgrmYOZMdht+803VlgiFER3NMuAiRYC77+Z317u3aqvMy+DBwJo11B4VBEHwV9LSgEuXcj9+/jwwcSLwzTfG2yQEDqVKMQsnPT3v548fp+6nIAj+Q2QkG7oAQJkyXEsGMqtXA+++y2aT+VG0KBAeTgejIGiMOBcF/UlNBU6fZkfh/PjnH+DgQS5OBOvQoQPw+OP8GajMmQN06gTbvHmqLREEQVDD66+zOmH06NzPbd4MTJlCiRRB0IvXXuN88/nn835+zBigdGngk0+MtUsQBP0oVw54/31WwJ07515jJ3+mZ09g0iSga9f8X/PJJ/ysbrjBOLuEgEE0FwX96dAB2LiRKdo9e+b9mg8+YOQp0CNOVmDlSnZGbtsW6N5dtTXqOXqUmYlt2gCtW+d8zuFgR23RERUEwZ9xdexMSsr9XNmywP3356+DJwhakF9TNReJiXRAyDxTEPyXwq4D/k7v3u5Vk9ls8lkJuiDORUF/SpXiz4sX839N2bISQbEKP//MUugRI4CwMKBuXUYOA5WhQ4F27eCsWzd35u0PP7CZy+DBjKwKgiD4I3fdxetcyZK5n2vaVHTwBPWsX88qGtecVBAE6+NwUP/92DGgUiWgSxdxmgmCQqQsWtCfn34CMjK48BCsT9u2wL33AleuMCv15ptVW6SWZs2AgQPZde1atmxh6UFqquFmCYIgGEZYGPWuikjMWlDE1q3AQw8Bkyfn/5qIiIKbCwqCYB1iY4Hq1VkCfM89TFKpXp2PByqZmUByMnDmTN7PjxvHhpy//GKsXULAIM5FQX/CwgqOIv30E/DWW8CuXcbZJHjPwIHARx8BffuyuUu9eqotMi9PPQX89x91KQVBEAINh4PlqIKgN/HxwHvvBbZjQRAChdhYYNAgNmrKTnw8Hw/U68BPP1FbNr/S6NWrmekpPQ4EnZAQs6Ce+fOBb78FZswAYmJUWyO4y+23c8vMVG2JWi5cALZv5+/FiuV8rmhRoEULw00SBEEwlLNngXfeYZXCyy9nPb5nD9CwIVC7NrB3r+jPCvpRrx4bGVStmvu5l18GjhyhtnebNsbbJgiCdjgcwPjx1FC9FqeT95kJE5gEEWgl0i5pkkuX8n7+yy+Z9NCxo3E2CQGFOBcF/Vm2jDp9bdrQGXUtXbqwbFQudNbCdQMPCvAE6H/+AW68EUGNG0sXSkEQApNLl+jYCQ3N6Vzcv5/3iYgIcSwK+lKzJvDii3k/FxtLmZK+fQ01SRAEHYiLy52xmB2nkxqMcXFcYwYS111H2ar85B8aNMhbxkkQNEKci4L+/PMP8MYb1OnLy7k4Zgw3wRqsXw/ceCNLonfuVG2NesqXZ1bOtdkSO3YwI7djR2lWJAiCf1O2LPDAAyzHyszMCjr16QOkpOSv/yQIRvDyy8C//wKtW6u2RBAEXzl5UtvX+RNFioj2saAUOfoE/enQAXjySTYCEaxP0aJcLO7axU7Jn3wChISotkodzZsD+/Yh0+EANm/OenzFCmZR9OkjzkVBEPybEiWADz7I+7nixbkJgp44nZybJCUBlSvnrKro04ebIAjWJypK29cFCkuWAOnpbOhSoYJqawQ/JcDrGQVD6NwZePVVYMCA3M+dOiWddK1G3brASy/x9x9+CDw9E3epXx8YNgzo1Uu1JYIgCILg32RmMnO2alXg3DnV1giCoBedOrF6Kj+pDZsNqFKFrws0MjOBZ55hReC1uotTpwKDBwN//qnGNiEgEOeioJaHHqL47Pz5qi0R3CE2Nks0HWCWQPXqgduVrSB69OBxPWqUaksEQRCMIT2dYvsAHTy33w5Mm5a38L4gaIndzgzZIkU4N3Hxzz/UW5TuqILgH9jtwOzZ/P1aB6Pr7zffDMzkh6Ag4PXXgXffZaO17LRrB7RqJY0mBV0R56JgDKmpwPnzuR8/eJCLkWrVjLdJ8IzYWGDQoNwiyvHxfDyQHYx9+yKoSxcUyesYFwRBCASaN6dERlwc/96yBfj6a2DePGnmIhjD2bN0ItaokfXYE08AzZqxS6ogCP7BgAHUNa9cOefj0dF8PK9quUDhsceA558HwsJyPj57NoMtdeqosUsICERzUdCf//5jpKRy5dyOqf/+Aw4fFl0Ms+NwAOPH55194uoaPWECOzEGYqRw9WrYLlyAPSmJf1+8yAVO2bJq7RIEQTAKV3fK5GT+rFGDkigiLi8YRV4dUsPDWS7drJnR1giCoCcDBnDdERfH5i1RUSyFDsR1SHamTlVtgRDAyIxP0J9SpfjTteDIjs2WM8IsmJO4uNyO4ew4ncCxY3xdly6GmWUa3nsPjqAgpJcvz7+XLAHuugvo3z+wMzoFQQgcliwBgoPpyAEomfHkk0pNEgR8/72U5QuCv2K3B+a6w1MuX86dySgIOiBl0YL+1KzJkmgR2LYuJ09q+zp/4/bbgYEDkVmiBP8+dIg/K1VSZ5MgCIKRREYyWzvQs0YEdXz8MRsZrF2b83GbTUrzBUEIDDIzqTt75UrWY716cU2ybJk6u4SAQJyLgv7Y7SxLubY06vnngYcfBnbsUGKW4AHulq1LeTuZOBG4cIHHuCAIQqCRkQGsW5ezsYYg6M1PP7GRwdatqi0RBEFQQ79+rBr84gv+7XTymnjyJFChglLTBP9HyqIFdXz+OXDkCEtHGzZUbY1QEJ06USQ5Pj7v8iKbjc936mS8bWbg8GHg6FEEX7yY9Vjp0lnlgYIgCP7O6tXAqlVAy5aUO+nYEShRAkhKYgdLQdCbQYOARo14DALAsGG8P7/8MtC5s1LTBEEQDOFaOTKbjdJVW7cCMTHq7BICApntCcYwaxa7V8XH82+nE5gyhU1AWrRQaprgBnY7u4wBuUuLXH+/+WbglsM9/TTsnTsj/M8/VVsiCIKghuXLgRdeAH78ETh1ik3cGjYUx6JgHHfcAbz0EtCmDf9evZqbIAhCoPDee9RYfOSRrMeKFwfat6cusiDoiMz4BGN45x3g9dcZOQHokBo6FHjjDcnusgoDBgDffssFY3aio/n4gAFq7DIDVarAWasWnKGh1Hq6+27gs89UWyUIgmAcbdoADzwAXHcds8SOHwck4CKoZOlS3oubN1dtiSAIgjGULAkUKyY6s4ISpCxaMIb77qP2kmg9WJsBA4C+fdkV+uRJaix26hS4GYsuZs5E5vTpOLN5M6r89huwYAE1x+65R7VlgiAIxtC7N7fsFCumxhYhMMnMBC5eBBwOoEwZoHFjboIgCIHK1KlZST1Vq6q2RvBzxLkoGMPEiTn/XruWnSVr1ZLIitWw24EuXVRbYVqcN9zABU6jRqpNEQRBEITA4cMPgVGjgD59gCVLVFsjCIJgPP/9B3z3HdfY995L2arTp4Hu3cW5KOiOlEULahg6FKhTB1i58v/au/eoKOs8juOfERgYuWMq6IgKpFKy2koprqt2JXUTQmv1eI6eLNHdk2sX3attax1lFdfa2kzJRVcqVypy21psd2statPsdg5pgKImt7wFqykwMMz+8SxTk7XV5MwDzPt1DgfmxzPyPeh3xufz+z2/x+xKgAtrzBgjTM/ONrsSAPC/kyeN18FbbzVWkAH+0nkjg08+kUpKjBPsEyfMrQkA/GnfPikvTyouNt6Dly6VfvhDVnHDL1i5CP9pazNWdLlcxqrF48e5mQt6hldeUa/8fA3s00cqLDS7GgDwv717jb0Wm5uNxx9/zJYZ8K+cHOPfX2io8f/L996Tnn2WyT4AgSMtTVqyxLihWnCw9NOfml0RAgjhIvzj9tuNm7rcd590zz3Snj3GnnTB/BNED3DypCwvvKCYxETjBHvUKPYaAxBYevc2gp1evaSnnpJaWsyuCIHGav3064wMI9wePdq0cgDA7y67jJtYwTQkO/CP3r2Nz6dPfzpGsIieIj1dHQUFav7znxWWkSFlZko7d5pdFQD4z8UXS4cOSdHRUlyc2dUg0K1fb3YFAGCuDz6Q7HbjDtKAH7DnIvxj+XLjEqm8PLMrAS68wYPlmj9fZ777Xbn69jVWLgJAILFapaFDCRZhntOnpV/+0rgkEAAClctl7D17/fXGhN+ePWZXhABBuAj/iIqSYmON1YpXXCFNnSp9+KHZVQEX1IlZs9RRXy/df7/ZpQCAfzmd0ksvST/6kXHX3rY2sytCoHE6jUnshx6SHA6zqwEA/zt+3Djfjow0tiBzuaTUVLOrQoAgXIR/nTxp7ElXWirFxJhdDXBhOBzS5s2KLyiQXnmFmxgACCwlJdKQIdI110gbNkgLFkhJScY44C+RkZ+uWkxIkP7xD3PrAQB/i4w0bqAqSRUV0okTxiIfwA8IF+EfBw8aN3N5/HFp927pT38ylmkD3V1JiZSUpKAFCzSwoEBB11xjnGRzUg0gEJSUSDNnSrW1nuN1dcY4r4XwF4tFysqSwsONrXi4RB9AoAkLkxoapLNnpYgI6aKLzK4IAYRwEf5x5Ih0771SYaE0dqw0d67ZFQHfXudJdV2d5zgn1QACgdNprBRzuc7/XufYHXcYxwG+1Ll69qqrjJNqyQgaeR8GEEgsFik+3riZqsVidjUIMISL8I8hQ6TcXGn2bLMrAS4MTqoBBLqysvNXLH6WyyXV1BjHAb7yZatn6+uZ6AMQWJxOadcu6fLLpWnTjAU+gJ8QLsI/UlKkjRslm03auVNqbTW7IuDb4aQaQKBraLiwxwHfFBN9AGDoXMF95ZXSW29Jf/ubNH48EyzwG8JF+IfTKe3YId15pzRlinTunNkVAd8OJ9UAAl1CwoU9DvimmOgDgC9fwf3RR6zght8QLsL3OmdRbrzx07HvfIcXOXRvnFQDCHTf/75kt3/5vk4WizRokHEc4AtM9AEIdKzgRhdBuAjf4i6S6Kk4qQYQ6IKCpN//3vj686+FnY8ffNA4DvAFJvoABDpWcKOLIFyE7zCLgp6Mk2oAkHJypKeflgYO9By3243xnBxz6kJgYKIPQKBjBTe6CMJF+A6zKOjpOKkGAOO17sgR6V//kp580vh8+DCvgfA9JvoABDpWcKOLCDa7APRgzKIgEOTkSFlZcu7apQ9379bgceMUNHkyJzIAAktQkDR5stlVIBB1TvQtWeI5qW23G8EiITeAnqxzBXdd3RdfMWixGN9nBTd8jHARvsMsCgLF/06qG2NiNHj0aIJFAAD86X8TfSorMyatExKME2nejwH0dJ0ruGfONILEzwaMrOCGH3FZNHyHfXAAAADgD52rZ2fPNj5zIg0gULBVE7oAVi7Cd5hFAQAAAADAt1jBDZMRLsK32AcHAAAAAADfYv9jmIhwEb7HLAoAAAAAAECPRLgI/2AWBQAAAAAAoMfhhi4AAAAAAAAAvEK4CAAAAAAAAMArhIsAAAAAAAAAvEK4CAAAAAAAAMArhIsAAAAAAAAAvEK4CAAAAAAAAMArhIsAAAAAAAAAvEK4CAAAAAAAAMArhIsAAAAAAAAAvEK4CAAAAAAAAMArhIsAAAAAAAAAvEK4CAAAAAAAAMArhIsAAAAAAAAAvBJsdgG+4HK5JEnNzc0mV+IbTqdTknTu3DkFBQWZXA0Aib4EuiL6Euh66Eug66Evga6nq/RlZ67WmbN9GUt5efn/P6Ibcjqdam9vN7sMAAAAAAAAoFsLDg7+vyFnj1y5aLFYFBwc7P4aAAAAAAAAwNfXuWLxq7K1Hhku9urFVpIAAAAAAACAr5HCAQAAAAAAAPAK4SIAAAAAAAAAr/TIy6J7MofDoccee0y7d++W1WpVVlaWpk+fbnZZQEBqa2vTsmXLdNttt2nkyJGSpGPHjunRRx9VVVWV+vbtq1tuuUWjR482t1AgAJw6dUqFhYV6//33ZbVaNX78eM2ZM0dWq5W+BEzS0NCgxx57TJWVlYqIiNCUKVOUnZ0tifdLoCtYuXKloqKitHjxYknSoUOHVFBQoA8//FCDBg3SwoULlZycbHKVQM+3Z88erVmzxmNs3LhxWrZsWbfpS1YudjNbt25VdXW1VqxYodzcXBUXF+uNN94wuywg4DgcDj3wwAOqqalxj7lcLq1evVqxsbFas2aNJk2apDVr1ujEiRMmVgr0fC6XS2vXrlVra6vuv/9+3XnnnXrrrbe0bds2+hIwSUdHh1atWqXo6Gjl5+crNzdXzzzzjMrKyuhLoAt47bXX9M4777gft7S0aOXKlUpNTVV+fr6GDx+uVatWqaWlxcQqgcBQU1Oj9PR0bdq0yf3x4x//uFv1JeFiN9LS0qKXXnpJ8+fPV1JSksaOHavs7GyVlpaaXRoQUGpqavSLX/xCH330kcf4+++/r2PHjmnhwoWy2+3KycnRsGHD9PLLL5tUKRAY6urqVFVVpdtvv12JiYm65JJLNGvWLL322mv0JWCS//znPxoyZIhyc3M1YMAAjRkzRmlpafrggw/oS8BkZ86c0datW5WSkuIee/3112W1WjV37lzZ7XbNnz9fYWFh+ve//21ipUBgqKurU2JiomJjY90f4eHh3aovCRe7kSNHjqi9vV3Dhw93j40YMUIHDhxQR0eHiZUBgWXfvn0aOXKk8vLyPMarqqo0dOhQhYWFucdSU1NVWVnp7xKBgBIbG6vly5crJibGY/zcuXP0JWCS2NhY3X333bLZbHK5XKqoqND+/ft16aWX0peAybZu3apJkybJbre7x6qqqpSamiqLxSJJslgsGjFihKqqqswqEwgYNTU1SkhIOG+8O/Uley52I42NjYqKilJISIh7LCYmRg6HQ2fOnFF0dLSJ1QGB4/rrr//C8cbGRsXFxXmMRUdH69SpU/4oCwhY4eHhuuyyy9yPOzo6VFpaqrS0NPoS6AIWLVqkkydPasyYMRo3bpw2b95MXwImKS8v1/79+7Vu3ToVFBS4xxsbGzVo0CCPY2NiYnT06FF/lwgEFJfLpfr6er333nsqKSlRR0eHMjIyNGvWrG7Vl4SL3Uhra6uCgz3/yjoft7e3m1ESgM9obW31CP8lKSQkhP4E/KyoqEiHDx/W6tWr9de//pW+BEy2bNkyNTU1qaCgQFu2bOH9EjCJw+HQhg0bdNtttyk0NPS8732+L4ODg9XW1ubPEoGAc+LECff74t13363jx4/rj3/8oxwOR7fqS8LFbsRqtZ73n67Ox1ar1YySAHyG1WrVmTNnPMba2troT8CPioqK9Pzzz+uuu+5SYmIifQl0AZ37urW1tenBBx/UVVddpbNnz3ocQ18CvldcXKzk5GSP1f6dQkJCzgss2tvbzwshAVxY/fr105YtWxQRESGLxaKhQ4eqo6NDDz30kC699NJu05eEi91IXFycTp8+LafTqaCgIEnG8nWr1arw8HCTqwMQFxfncfdoSWpqalJsbKxJFQGBZdOmTXrxxRe1ZMkSZWRkSKIvAbM0NTWpsrJSY8eOdY/Z7Xa1t7crNjZWdXV15x1PXwK+9frrr6upqUlz5syRJHdosXv3bk2YMEFNTU0ex9OXgH9ERkZ6PLbb7XI4HIqJiek2fckNXbqRoUOHKjg42GPzzoqKCqWkpKhXL/4qAbMNGzZMhw4dUmtrq3usoqJCw4YNM7EqIDAUFxfr73//u+666y5NmDDBPU5fAuY4fvy48vPzPfZRrK6uVlRUlFJTU+lLwAQrVqzQunXrtHbtWq1du1bp6elKT0/X2rVrNWzYMFVWVsrlckmS+0ZM9CXgW++++67mzZvn8Z545MgRRUZGum921h36kkSqGwkNDdXkyZO1ceNGHTx4UHv27NFzzz2nadOmmV0aAEmXXHKJ+vTpo0ceeURHjx5VSUmJDhw4oKuvvtrs0oAerba2Vk899ZRuvPFGjRgxQo2Nje4P+hIwR3JyspKSkvTII4+opqZGb7/9toqKijRjxgz6EjBJv379lJCQ4P6w2Wyy2WxKSEhQRkaGzp49q8LCQtXU1KiwsFAtLS0aP3682WUDPdqIESNktVq1fv161dXV6Z133tHWrVuVnZ3drfrSUl5e7jK7CHx9ra2tKigo0O7du9W7d29lZWXpBz/4gdllAQFrxowZWrFihUaOHClJamho0Pr163XgwAHFx8frlltu0ahRo0yuEujZSkpK9MQTT3zh95555hn6EjDJxx9/rE2bNqm8vFyhoaGaMmWKcnJyZLFY6EugC3j44YclSYsXL5YkHThwQBs3blRdXZ0GDx6s3NxcJSUlmVkiEBCOHj2qzZs3q6qqSjabTdddd51uuukmWSyWbtOXhIsAAAAAAAAAvMJl0QAAAAAAAAC8QrgIAAAAAAAAwCuEiwAAAAAAAAC8QrgIAAAAAAAAwCuEiwAAAAAAAAC8QrgIAAAAAAAAwCuEiwAAAAAAAAC8QrgIAAAQ4H79619r+/btPvmzy8vLVVtbK0l6+eWXtWjRIp/8HAAAAJiDcBEAAAA+85vf/EZNTU2SpO9973tavXq1uQUBAADgggo2uwAAAAAEhtDQUIWGhppdBgAAAC4gwkUAAAC47d+/X1u2bFFNTY3i4+N18803KyMjQ5L08MMPS5IOHz6sxsZGrVy5Uk6nU5s3b1ZlZaWcTqdSUlK0aNEi2e129yXQ9957r26++Wb17dtXxcXF2rBhgySptrbW/VybzaZrr71WM2fOVK9evbR9+3Y1NDTIZrOprKxMISEhysrKUnZ2tiTJ5XLp6aef1osvvqjW1lalpqZqwYIF6tu3ryRpxowZ+slPfqJnn31WDQ0Nuvjii7V48WL179/fz79RAACAno3LogEAACBJamxsVF5eniZPnqx169YpOztbf/jDH7R//373Ma+++qpmz56tX/3qV4qPj1deXp769++v3/3ud1q1apWcTqeKiookyX0J9LJlyzR9+nSPn3X69GktX75ccXFx+u1vf6sFCxaotLRUL7zwgvuYN954Q1arVfn5+crKylJRUZHq6+slSaWlpXr11Vd1xx13KC8vTzExMbrvvvvU3t7ufv727dt16623Kj8/X6dPn9a2bdt89rsDAAAIVISLAAAAkCTt3LlTaWlpmjp1qhISEjRp0iRde+21ev75593HJCcn6/LLL1dKSoocDoeuu+46zZs3T/Hx8UpKStKVV16pmpoaSVJ0dLQkKSIiQjabzeNnlZWVKTQ01L3K8YorrtCsWbO0Y8cO9zERERGaO3euEhISlJ2drYiICFVXV0uSduzYoblz52rkyJGy2+1auHChPvnkE7377rvu599www1KS0tTYmKiMjMzdfDgQV/96gAAAAIWl0UDAABAknGZ8ttvv605c+a4x9rb2zVgwAD34379+rm/DgsLU2Zmpnbt2qXq6mrV1dXp8OHD7lDxq35WUlKSgoKC3GPDhw9XU1OTzp49K0nq37+/x/dtNpva29vV3NysU6dOad26derV69O5cofDoYaGBvfjhIQEj+c6nc6v+6sAAADA10S4CAAAAEmS0+nUxIkTlZOT4zH+2YAvJCTE/XVzc7N+9rOfKSoqSunp6ZowYYLq6ur03HPPfeXPslqt5411dHR4fA4OPv+/qi6Xy/39pUuXegSfkrHasdPnn+9yub6yLgAAAHwzXBYNAAAASdLAgQPV0NCghIQE98fevXtVVlb2hcfv27dPjY2NWrFihbKzszVq1CidPHnya4V4AwYM0KFDhzz2SKyqqlJUVJRHQPhFwsPDFR0drcbGRnedF110kceejAAAAPAPwkUAAABIkjIzM1VdXa0nn3xS9fX1Kisr0xNPPOG+A/PnRUZGqqWlRW+++aaOHz+uf/7znyotLfUIDMPCwnT06FH3pc6dJk6cqLa2Nm3cuFG1tbV68803tX37dmVmZspisXxlrTfccIO2bdumvXv3qr6+Xo8++qgqKio0cODAb/dLAAAAwDfCZdEAAACQZOyn+POf/1yPP/64/vKXvyguLk7z5s3TxIkTv/D44cOH66abblJBQYHa2to0ePBgLViwQOvXr9epU6fUp08fTZ06VUVFRTp27JgGDx7sfq7NZtPy5ctVWFiopUuXKioqStOmTTvvkuwvM336dDU3N2vDhg1qbm5WcnKy7rnnnq9c9QgAAIALy1JeXs7mMwAAAAAAAAC+MS6LBgAAAAAAAOAVwkUAAAAAAAAAXiFcBAAAAAAAAOAVwkUAAAAAAAAAXiFcBAAAAAAAAOAVwkUAAAAAAAAAXiFcBAAAAAAAAOAVwkUAAAAAAAAAXiFcBAAAAAAAAOAVwkUAAAAAAAAAXiFcBAAAAAAAAOAVwkUAAAAAAAAAXvkvfopDmkkKSBs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70" y="3879538"/>
            <a:ext cx="3985015" cy="15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543061" y="429611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 = 3.9: Chaos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Bifurkationsgraphen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1.2</a:t>
            </a:r>
            <a:endParaRPr lang="de-DE" sz="3600" dirty="0"/>
          </a:p>
        </p:txBody>
      </p:sp>
      <p:sp>
        <p:nvSpPr>
          <p:cNvPr id="6" name="AutoShape 3" descr="data:image/png;base64,iVBORw0KGgoAAAANSUhEUgAABR8AAAIICAYAAADntZlxAAAAOXRFWHRTb2Z0d2FyZQBNYXRwbG90bGliIHZlcnNpb24zLjYuMiwgaHR0cHM6Ly9tYXRwbG90bGliLm9yZy8o6BhiAAAACXBIWXMAAA9hAAAPYQGoP6dpAAEAAElEQVR4nOydd3RUVRfF98ykQEiAUITQCb33LkgTFEGKDRuKXSmCig0bqNgFRVGxIQp2RMUPFemIKJ3QewuhhUASkpBkZr4/tmNCytT7GpzfWrMCycybk8l799277zn72BISEtwQBEEQBEEQBEEQBEEQBEFQjN3oAARBEARBEARBEARBEARBuDAR8VEQBEEQBEEQBEEQBEEQBE0Q8VEQBEEQBEEQBEEQBEEQBE0Q8VEQBEEQBEEQBEEQBEEQBE0Q8VEQBEEQBEEQBEEQBEEQBE0Q8VEQBEEQBEEQBEEQBEEQBE0Q8VEQBEEQBEEQBEEQBEEQBE0Q8VEQBEEQBEEQBEEQBEEQBE0IMzoAvXG5XHC73QAAm81mcDSCIAiCIAiCIAiCIAiCYC3ya2t2u/fcxotOfHS73cjNzTU6DEEQBEEQBEEQBEEQBEGwNGFhvqXFi0589FCrVi2ULFnS6DA0wel0YufOnahfvz4cDofR4QiCALkuBcGMyHUpCOZDrktBMB9yXQqC+TDDdZmZmYn9+/f79dyLTnz0lFqXLFkSUVFRBkejDU6nEwAQFRUlNwdBMAlyXQqC+ZDrUhDMh1yXgmA+5LoUBPNhpuvSH0tDaTgjCIIgCIIgCIIgCIIgCIImiPgoCIIgCIIgCIIgCIIgCIImiPgoCIIgCIIgCIIgCIIgCIImiPgoCIIgCIIgCIIgCIIgCIImiPgoCIIgCIIgCIIgCIIgCIImiPgoCIIgCIIgCIIgCIIgCIImiPgoCIIgCIIgCIIgCIIgCIImiPgoCIIgCIIgCIIgCIIgCIImiPgoCIIgCIIgCIIgCIIgCIImiPgoCIIgCIIgCIIgCIIgCIImiPgoCIIgCIIgCIIgCIIgCIImiPgoCIIgCIIgCIIgCIIgCIImhBn55tnZ2fjwww+xatUqREREYODAgbj66qsLPe+ZZ57Bli1bCn2/Z8+eGDFiBNLT03Hbbbed97OYmBjMmDFDq9AFQRAEQRAEQRAEQRAEQfCBoeLjzJkzsWfPHkyYMAEnTpzA1KlTUbFiRXTq1Om8540bNw65ubn//X/Xrl1444030LdvXwDA4cOHERMTg8mTJ//3HLtdkjqV43QCy5cDSUlAXBzQtSvgcBgdlSAIgiAIgiAIgiAIgmBSDBMfs7KysHDhQowfPx7x8fGIj4/HoUOHMH/+/ELiY0xMzH//djqdmDVrFgYNGoS6desCoPhYpUoVxMbG6vo7XFTMmQM8+CBw+HDe96pVA956CxgyxLi4BEEQBEEQBEEQBEEQBNNiWHrg/v37kZubiwYNGvz3vYYNG2LXrl1wuVzFvm7x4sVIT0/HoEGD/vveoUOHEBcXp2W4Fzdz5gDXXnu+8AgAiYn8/pw5xsQlCIIgCIIgCIIgCIIgmBrDMh9TUlJQunRphIeH//e9smXLIjs7G2lpaShTpkyh17jdbsydOxf9+/dHyZIl//t+YmIicnNz8dhjj+HUqVNo1KgRhg8fLpmQKnA6mfHodhf+mdsN2GzAmDHAwIFSgi0IgiAIgiAIgiAIgiCch2Hi47lz5xAWdv7be/6f398xP5s3b0ZycjJ69+593vcTExNRunRpDB8+HG63G7NmzcKkSZPw8ssvw1GMIOZ0OuF0OhX8JubD83sp+f2WLIGjYMZjftxu4NAhOJcsAbp3D/39BOECRel1KQiCEuS6FATzIdelIJgPuS4FwXyY4boM5L0NEx8jIiIKiYye/0dERBT5mlWrVqFVq1bneUACwJQpUwAAkZGRANig5q677sKuXbvQsGHDIo+1c+fOUMK3BAkJCSEfI3bVKsT78bwDq1YhpWzZkN9PEC50VFyXgiCoRa5LQTAfcl0KgvmQ61IQzIdVrkvDxMdy5cohNTUVTqfzv+zElJQUREREoFSpUkW+Zv369bj++usLfd8jOnooU6YMoqOjcerUqWLfv379+oiKigrhNzAvTqcTCQkJaNasWbGZn35z+rRfT6vZsSNqtmwZ2nsJwgWM0utSEAQlyHUpCOZDrktBMB9yXQqC+TDDdZmRkeF3Yp9h4mPt2rURFhaGnTt3olGjRgCA7du3o27durDbC/fBSU1NxbFjxwplMmZkZOC+++7DuHHj0KxZMwBAcnIy0tLSULVq1WLf3+FwXPADp5LfsXt3drVOTCza99FmA6pVg6N7d/F8FAQ/uBjGHkGwGnJdCoL5kOtSEMyHXJeCYD6MvC4DeV/Dul1HRkaie/fu+OCDD7B79278/fff+Omnn3DVVVcBYBbkuXPn/nv+wYMHERERgUqVKp13nKioKDRq1AgzZszA7t27sXfvXkyePBktW7ZEzZo1df2dLkgcDuCtt/hvm+38n3n+P2WKCI+CIAiCIAiCIAiCIAhCIQwTHwHg9ttvR506dfDss8/io48+wg033ICOHTsCAO666y78+eef/z33zJkziIqKgq2gAAZg1KhRiI+Px4svvohnnnkGFStWxJgxY/T6NS58hgwBvvsOiI4+//vVqvH7Q4YYE5cgCIIgCIIgCIIgCIJgagwruwaY/Thq1CiMGjWq0M++//778/7fpUsXdOnSpcjjREdHY8SIEZrEKPzLkCHAggXA++/z/6+/DowZIxmPgiAIgiAIgiAIgiAIQrEYKj4KFuOll4BBg4BLLgGaNhXhURAEQRAEQRAEQRAEQfCKiI+C/5QtC/Tta3QUgiAIgiAIgiAIgiAIgkUw1PNREARBEARBEARBEARBEIQLF8l8FPzn00+B5cuB2FigVy+gXz+jIxIEQRAEQRAEQRAEQRBMjIiPgv9MmgTs3s1/JyeL+CgIgiAIgiAIgiAIgiB4RcquBf/p3x+IjgY6d+ZDEARBEARBEARBEARBELwgmY+C/0yezIcgCIIgCIIgCIIgCIIg+IFkPgqCIAiCIAiCIAiCIAiCoAmS+SgEh9sN2GxGR+EfTicb5SQlAXFxQNeugMNhdFSCIAiCIAiCIAiCIAgXPJL5KPjHvn1AmTJAuXLAJZcAJUsCLpfRUflmzhygVi2gRw/gppv4tVYtfl8QBEEQBEEQBEEQBEHQFBEfBf84cwZITeW/T5wAzp3L+79ZmTMHuPZa4PDh87+fmMjviwApCIIgCIIgCIIgCIKgKVJ2LfhHo0bAjh1Adjb/X64cULq0sTF5w+kEHnyQ5eEF8ZSMjxkDDBwoJdiCIAiCIAiCIAiCIAgaIeKj4B+RkUD9+kZH4T/LlxfOeMyP2w0cOsTnde+uW1iCIAiCIAiCIAiCIAgXE1J2LVyYJCWpfZ4gCIIgCIIgCIIgCIIQMJL5KPjH+vXAqlVAkyZAZiaQkAD07g20bGl0ZEUTF6f2eYIgCIIgCIIgCIIgCELASOaj4B8LFgAPPAB8/DHwySfAuHHAsmVGR1U8XbsC1arR27EobDagenU+TxAEQRAEQRAEQRAEQdAEyXwU/KNuXWDIEKBdOwp34eFAvXpGR1U8Dgfw1lvsam2znd94xiNITpkizWYEQRAEQRAEQRAEQRA0RMRHwT+GDOHDw4gRxsXiL0OGAN99BwwbBpw9m/f9atUoPOb/fQRBEARBEARBEARBEATlSNm1cGEzZAhw1VX8d3g48OGHwL59IjwKgiAIgiAIgiAIgiDogIiPQvDkL2U2M19+CXTsCOTksMxaSq0FQRAEQRAEQRAEQRB0QcRHwT8GDwZq1ADmzQMWLwYuuQTo3NnoqPzDbgduuw0YMwZo2NDoaARBEARBEARBEARBEC4axPNR8I/ERODQIf67RAngxAkgOtrYmALhvvuMjiBwnE5g+XIgKQmIi2NnbsnaFARBEARBEARBEATBQoj4KPjH118DyclAnTpAZCSQkACUL290VL5xu4GHHgLKlQPGjrWOYDpnDvDgg8Dhw3nfq1aNHbzFr1IQBEEQBEEQBEEQBIsg4qPgH7Vr8+GhaVPjYgmEs2fZ2Rpg2XVqKlC6tJER+WbOHODaawt7aiYm8vvffScCpCAIgiAIgiAIgiAIlkA8H4ULG7cbeOIJoF49IDYW6NbN6Ii843Qy47GoZj6e740Zw+cJgiAIgiAIgiAIgiCYHBEfBd84ncD77wOzZ7NjNMAO0q+/Dhw7ZmxsvoiJASZNAr76ir/H8eNGR+Sd5cvPL7UuiNtN783ly/WLSRAEQRAEQRAEQRAEIUik7FrwTVoacP/9/Pc11/Dr008De/YAHTsClSoZF5u/NG3KsuUKFYyOxDtJSWqfJwiCIAiCIAiCIAiCYCAiPgq+cbmAwYOBjAw2mwGAAQOAkyeBsmUNDc0nmZmAzcYO3VWqGB2Nb+Li1D5PEARBEARBEARBEATBQKTsWvBNuXJsgvLrr3nfmzwZ+Pxz8zee+eADoGRJ4LbbjI7EP7p2ZVdrm63on9tsQPXqfJ4gCIIgCIIgCIIgCILJEfFRuLA5eZJfS5cGZswAHnsM2L7d0JC84nAAb71V9M88guSUKXyeWXE6gSVL6Au6ZIk0xxEEQRAEQRAEQRCEixgRH4ULm+efB1JSgIkTgY8/Bl59Fdi82eiovDNkCPDdd8yAzE+1avz+kCHGxOUPc+YAtWoBPXoAN93Er7Vq8fuCIAiCIAiCIAiCIFx0iPgo+GbuXKBmTWD48LzvvfMOULEiMGKEYWH5hc1GX8rYWDbLGTMGqF3b6Kh8M2QIsH8/sHgxu4wvXgzs22d+4fHaawt3605M5PdFgBQEQRAEQRAEQRCEiw5pOCP45uRJ4OBBIDm58PePHTMmpmAYM8boCALj9GmWiyck0HfT7KXWDz4IuN2Ff+Z2UwQeMwYYONDcv4cgCIIgCIIgCIIgCEoR8VHwzeDBQIsWbNzi4frrgcsuAypXNi4uf3jpJSAnB7jjjsJlzGanRg12GAfYMKdvX2Pj8cby5YUzHvPjdgOHDvF53bvrFpYgCIIgCIIgCIIgCMYi4qPgm/Ll+cjPJZfwYXbefhs4ehS4+mqKj04nBb2YGKMj887Zs3nC4xVXAO3bGxuPL5KS1D5PEARBEARBEARBEIQLAhEfhQube+6h4FW1KvDjj/RM7NyZGXhmplQpIDsbOHECqFLF6Gh8Exen9nmCIAiCIAiCIAiCIFwQiPgo+GbJEuDIEaBdO6BePX4vMxP48kt2kn74YUPD88qECXn/LlsWcLmA48cNCycgwsOtITwCQNeuzCxNTCza99Fm48+7dtU/Nn9xOilKJyVRJO3aVfwpBUEQBEEQBEEQBCFEpNu14Jtp04CbbwZ++y3vezk5wJ13Ao88QiHSCnToQBF182ajIwkct7toUc8sOBzAW2/x3zbb+T/z/H/KFPOKeXPmALVqAT16ADfdxK+1akmHbkEQBEEQBEEQBEEIEREfBd80bQr07AnUrp33vZgYoH9/4NZbWR5sRrKzgaysvP+XKMGMtvBw42Lyl0WLgEcfBX76idmmJUsyq9DMDBkCfPcdS9zzU60avz9kiDFx+WLOHODaaws3zElM5PdFgBQEQRAEQRAEQRCEoJGya8E3zzxT+Hs2G/Dzz/rHEggLFlAg7dIFWLHC6GgCY+lS4LXXgLQ0ZpaeO8dyYLN37B4yhOLuNdcwO/bhh4FXXjFvxqPTCTz4YNFZpW43z/MxY4CBA837OwiCIAiCIAiCIAiCiZHMR+HC5eRJfo2OzvveBx8wo3D/fkNC8pvOnYGxY4HevYH58xlvq1ZGR+UfjzxC4fGXX4DXXze3aLd8eeGMx/y43cChQ+ZvUCQIgiAIgiAIgiAIJkUyH4ULl2HDgEGDmDXo4b33gI0bgV696OlnVvr25cOKNG/OMvGGDY2OxDdJSWqfJwiCIAiCIAiCIAjCeUjmo+Cb5s35OHTo/O8/8ABQoQLw0UfGxOULmw0oUwa45JK87w0dyozCgr6Egjq+/RbYsAGIjzc6Et/Exal9nhE4nexI/+WX/Op0Gh2RIAiCIAiCIAiCIPyHZD4K3nG72R3a7S7cqCUrC0hOBo4fNya2YHj8caMj8I/kZKBsWZYsb9kCLFwIVK8ODB5sdGT+ceQIS9xzc4EXXzQ6muLp2pU+momJRfs+2mz8edeu+sfmD3Pm0LMyf+l4tWrsPG7WBj+CIAiCIAiCIAjCRYVkPgrecbuBVavYvKV8+fN/9tRTQEICMyDNyEcfARMnUjy1GjVrAhERwN69bJbz4IPAjBlGR+U/aWn87KdONToS7zgcFOqKwmbj1ylTzOlbKV26BUEQBEEQBEEQBAsg4qPgHbsdaN+ejU8KZj7GxwNNmzJDz4x89hnw7LPA9u3nf9/pBNLTjYnJHzIy+HC5gIoVgSZNKCZddpnRkflmzhzG+9ZbwL33AuPGmb8MeMgQ4LvvgHLlzv9+tWr8vhkzCH116QbYpdvsn70gCIIgCIIgCIJwwSNl18KFy3XXAY0bAw0a5H1v1iw2ounbF/jf/4yLzRtRUUB2NnDiBDt1X3opH1Zg715g61Z25v7iC6Oj8Z8hQ4CBA9nVOimJHo9du5oz4xEIrEt39+66hRUQTqd1Pm9BEARBEARBEAQhaER8FLxz7BiwaBFQuTLQo8f5PztyBPj1V6BECeCmm4yJzxujRxf+XpkyzCg0u09lWJi5m5wUx803U3g0azasNxwOdug+e5Yl12YWwqzepVu8KgVBEARBEARBEC4aRHwUvLNpE4XFZs347/zs3AnceScFGzOKj0XRsycFmQoVjI4kcDzltB4vQjMSF5cnmrrdwJkzeV3HzYzLxVL3+fOBO+4A+vQxd5m7lbt0e7wqC5aMe7wqzVrqLgiCIAiCIAiCIASFeD4K3omOZsZju3aFf1atGtCvH/0gzYbTCWRmFv5+VBSzOMNMrLsvWkSvxB9/zPtemzbMMLVS85x77wViY4F33zU6Et/s2wfExFB4bNkSqFfP6Ii84+nSXZwQbbOxO7rZunSLV6UgCIIgCIIgCMJFh4kVGMEUdOpEMawo6tYFfvlF33j8Zc8eej3GxbE83EosWwa8/jqQmkofQgDIyaEPZFISs1DNyjffUMTr2hW45BJ+LznZ2Jj8ITGRX+vXB9avNzYWf/B06b722sI/M3OXbvGqFARBEARBEARBuOgQ8VG4MDl5kl9Lliz8s3feAQ4eBMaONWdZaufOwEMP8auHb75h1qYZ4/XgdgPDh7N8edcu4LHHgCefZNxmp1s3loifPm10JP7j6dJdlHfilCnmLF0Wr0pBEARBEARBEISLDhEfhQuTTp0oJKWnF/7Z5MnsyjxokDnFvD59+MhPw4bGxBII2dnMVjtyhJ9rqVJGRxQYpUvzYSWs1qVbvCoFQRAEQRAEQRAuOsTzUfDOyy8DLVowW7Aoundn85Y1a3QNyyeeJidVqxb+2a23MrOwYkX947qQiYxkGf769dYTHvPzwAMsv/7tN6Mj8Q+Hgx6m774LfPiheYVHQLwqjcTpBJYsAb78kl/NHKsgCIIgCIIgCBcUkvkoeGffPna5PnWq6J+fPk1PPyv4+nl47jmjI/DOyZNs1JJfRNq1i52YK1SwTmfxc+eAF19kZtj77wPh4UZHVDzvvstz+LrrmLm5axezY82Oxz7g2DHgzz+Bo0eNjsg7+b0qbbbzxTzxqtQOKRcXBEEQBEEQBMFAJPNR8M4jjwC//w7ceGPRP585kx2YzZap9OOPwIQJwIoVRkcSOLVrU6jbsyfve+vXUzx47z3j4gqU8HBmzn7yiXk9/Dx8+inw7LPA7t3A+PHA4sVFN3MxG7t2UVjaswf46itmtZkdj1dlwazkatXMW7psZa9KT7l4QfHUUy4+Z44xcQmCIAiCIAiCcNEgmY+Cd+rV46M4mjfXL5ZA+PFHCkoREcCllxb+udMJZGWZrzw4IwM4e5aZVPnLwhs2ZFaeWT9vgKX506YBw4YBjz8O2O0Ur0uVKrrxj5m4+WagVSugUSN2cbcK9eoBU6ey5P2GG4yOxn+GDAFycyk2njtHj9P77jNfxqMHq3pV+ioXt9lYLj5woHk/e+kuLgiCIAiCIAiWR8RH4cKkZ08Kj+3aFf7ZBx8A999PMe/rr/WPzRtRUWzccuIEEBOT9/3mzdnx2szs3g1s2wakpOR9b9Ik4+IJhLFjjY4gOGrUAEaONDqKwMnNpX2A08kMvCpVjI7IOx6vysTEooU8m40/N1sGuJSLC4IgCIIgCIJgAkR8FLwzfz4XqJ060YewIFu3An/9BdSqBfTqpXt4xXLLLXwURZky/J2OH9c3Jn8JCzNfBpU/PPIIcPXV5heSfHH2LBtyJCczi9Mq7NhBC4QmTczfHT01FejWjf6alSsbHY1vrOpVeSGUi0t3cUEQBEEQBEGwPOL5KHjngQeAq64Cdu4s+ufz5wN33UVfP6vQvz8bcyxYYHQkgeNy8WFGqlVjxml+4cvtZlOiY8cMC8snmZlAWlre/0+d4jly553m7wickMCmM7m5zDK99lrghx+Mjso35coBixYB27fz89+yxfyftRW9Ki/UcnFAuosLgiAIgiAIgoUQ8VHwTosWQOvWQPnyRf+8USOKk61a6RuXLzIzi/9ZdDRQqRIzDM3GokXMICxKQOreHShRgiWSVmHKFGbMmrmsee5coHRpoF8//j8uDmjThv/PyDA0NJ9ccw1QsyY7XbdoAXTseL5XqNlxuShENm3KjDazM2QI/RHbtaPH5vTpwL595hQegbxycU92ZkFsNqB6dWuXi5uROXNYDdCjB+0FevTg/6W5jyAIgiAIgnCRYkL1RTAVc+d6/3m/fnmijVnIzaV3YsmSXKAWJ5yakRUrgDfeYFnq4MHn/8ztBnJyzFki6XYz+zUuDujdm36bQF5G1ZkzxsXmi6NH+bVcOX4NCwPWrDEuHn9xu9lRPDyc3o+XXQY89JDRUQWG3c7YT5xgdmyNGkZH5J3Tp4F33+W/Fy4835fVjEi5uP5YvVxcGvwIgiAIgiAIGiDio3DhceoUv2Zl0d+xKN54g4ur8eOL9rI0is6dgYcfpsdmQT75hKKeGT3yTp9m+T1wftbpoEH0UIyKMiIq/xg7lrGfO2d0JIFhs7Fc2eUqPrPNrIweDaxcCTz5JLBhg/m6zheH2w089xyFUrMLjx485eJFNW6ZMsWcQtiFWi5u9u7i0uBHEARBEARB0AgRH4ULj4oVmWmXnFx8afUrrzDbatgwc4mPvXvzURR16ugbSyBkZTEDNj2dpeEe8v/bzMTEWEdMKojdgu4ZGzcCa9dS8LWK8AhwrHj2Wf770CF2eG/f3vy/g0eA/PJL/r9bN1o8mFEAA6S7uBFIxqYgCIIgCIKgIRZctQq6sX8/feS8lVWfOQPUrw9UqMByZzNgs9HDr3bt4p9z553MMCwuM1IIjLg44JdfgKVLjY5EDdOn87x+/HGjI/Efl4ul1zVqmLeTu4cPPgB+/JHxWpXOndlgKSHB6Eh8k5aWJzyuXcuScTMLM55y8aKQcnH1WL3Bj3hsCoIgCIIgmB4RH4XiSU4GNm3yvrguVQrYtYvPTUnRL7ZQeekl4PXX2azDTJw4UbyIe+AAF+QffaRvTKHy2mvAHXcAe/caHUnRPPwwMGECz2EP587xvN61y7i4fPHll2w4M3Mm/2+3A3v2MLPqwAFjY/NFw4bA1VcDVaoAO3YA995LccPsHD2a14SoUSOgXj3zNyUCKNi99x5tJlq3NmezrYJ4sjWrVTv/+9JdXD1WbvDjydgsGL8nY9PsAqR0RRcEQRAE4SLBAisQwTDq1gV++63obAgPYWFsklK2rHnKl//8E1iwgB1pr7rK6GgCo04dli7v3MnPPz+7dlGgadIkz1/RCsyeTV+/664D4uONjuZ8cnKAyZN5jt93X973Bw0Cmjc3d6n7339zYZ0/xhkzWD7epIlhYQVMWhozTePimM1mZm67Dfj9d+Dzzzk2WsVrMzr6/PPbKni6i1ulnNaq5eIXasameGwKgiAIgiCYBhEfheIpUwbo08f387p00T6WQFi6lJlsw4d7Fx9zc83lOZeZSeHR7aZvZUHi4yng1a+vf2y+eOIJdkZ/+OHCwujddzMr1oxCXk4OG4gcPnz+Z169Oh9m5uabKVC3apX3veL8Qs3Evn3cIGjcmFl49eoBzzzD89sjGJiVkyf5tVo1c8fpje++A1avBm69FWja1OhovJOZyYy7Ll3Y1d3sWLW7+MWQsSkem2oRj01BEARBEAJExEfhwqNVK2b5dO5c/HPeeAMYN47lwGYpYy5ZkmLYyZP0rCxIfDzwzTf6x+UPu3YB27ez8UxBHnhA/3j8JSqKwpcVadeOD6uxaBEF6iuuAObP5ybHhAlGR+Ufa9dSSDdz9/ai2LaN40v16hzvfvuNoq/Zxce1aylqxMcDf/zBEv0ePYDISKMjKx4rdheXjE19kYxN4xDRVBAEQRAMQ8RHoXh276aoVLs2PdqKY+VKLm7btweaNdMvvuK48ko+vFG6NCf5ZmvM4XAAlSoZHUXgvP46MGKEObMbg+X33+mheO21RWeimpHjx2mDYLezdNyMxMZSQLKicArk2UskJgIjRwKpqWzgYmYeeIB+cjNn8ryoX5+elWbnxAkKvfHxQJs2FH43bqQlgpmxWrm4ZGzqi2RsGoOVRVNBEARBuAAQ8VEonm+/BZ58ktmBH39c/PPefZe+fq+/bg7x0R+GDuXisHx5oyMJHJeLE38zLQRr1eKjKNxudkU/c8Z8DX5SUuhbGhNT+GejRtF7s2FDimVmIjubno81azKbzSMQrF/PJjTNmplXfBwypPBCLzOT5dilSpnvHCmOqChaDQDA2bPmsW8oCpsNiIhgmX6nTkZH4z+DB9OKIj0dGDCAWeHp6UZH5Zvdu3k/bNOGthNWQDI29UMyNvXHyqIpIBmbgiAIwgWBdLsWiqd8eXqy+WoS0rYtvRVr1NAnLl+cO+f7OTExwCWXmGvytngxPRO9dee8+mqWHP70k35xhcqCBcwWGzDA6EgK8/zzzIIdP77wz3r14udtRlFp3z6gW7fCjWXq1AE6dLBeVuH48fxd3n7b6EiK59dfgXvuybM+iI0Fpk0D/vc/83ePXrSIXbnbtzc6ksCx2TheL14MbN7s3U7DLKxfD3zwAfDJJ7QUGDSI16zZGTIE2L+fn/Xs2fy6b595RRlPxmZRSMameqzaFd2XaApQNDVrp/E5c7i526MHcNNN/Fqrlvk7uQPSzV0QBEE4D5OvmARDuecePnwxdiwfZqFxY+DIEWDZMmuJMCtWAG++yTLO4hZ7Dgcb5ZgpIyI9HfjqK6Bq1aLL3atU4deMDH3j8gdPA5GiSt2nTdM3lkBIS+OmQJky5zc+qVsXWLXKuLiCJT4+zwrBrCxfDnz4IYXG66/n9+6/39iYAiG/AON252XQWKVxjlXiBIAGDSiox8WxamD9elYQ1K5tdGTeOXSIpfktWwI33mh0NP4hGZv6YdWMTSlzNwYrl7lLpqkgCIImGCo+Zmdn48MPP8SqVasQERGBgQMH4uqrry70vGeeeQZbtmwp9P2ePXtixIgRAIB58+bhxx9/REZGBjp37oy77roLkWY2pRe04+RJNj4pU6b45zidLIs7fpzZb2ZoING5M/DII8xcK44pU5gdVrmybmH5ZN8+lhZWqECPtoI0asSyVDN8xgWZOdPcImNxtG1LP0ozi3VFkZ3NMvEaNeiT6GmsdP/99Aw1s8DUty+FR2/XpxVwOpnVfuYMF4VVqxodUdG4XMwYrFULeOGFoptwmZXmzfN8KUuV4vhndp9KgF3Qn3qKm3bdu7OJWJ06QNmyRkfmHfHY1AerZmxaVTSVMndjsLJoKgiCYHIMFR9nzpyJPXv2YMKECThx4gSmTp2KihUrolMBT6px48YhNzf3v//v2rULb7zxBvr27QsA+Ouvv/D111/jwQcfRNmyZTF16lTMnDkTd1vFa0lQy6FDQHIyJwvFYbcDzz1HkXLkSHNkpPTqxYc3zOiHZ7ez7D46uuifOxzmFB49FBe3FTCzWFcUhw5R8E9LO99n02wLp6Lo1o2P/Jw6BWzaRD9Fs5YDf/EFF3rXXAPceis/6woV+Dc4eNC84uORI8DPP1PwfeMN4OhRZuIfO0a/U6tw++1GR+A/lSrxHKlTh+LjmjVciA8ebHRkvnE48rLWcnPNPzZ6MjbvvTcvAx+QjE0tsKpoatWMTRFNjUMyNgVBMDmGeT5mZWVh4cKFuOOOOxAfH48OHTpg0KBBmD9/fqHnxsTEIDY2FrGxsShdujRmzZqFQYMGoW7dugCAX375Bf3790fbtm1Rt25d3HfffVi0aBHO+eP9JxTPPfcAl13m279n1SqgXj3zTH5Kl6aYGB5e/HNsNuC++4Bx44ASJfSL7UKkSRNg3jyWXl9IrFnDrsBW88l75hlmFk6danQkhalend2Kf/7Z/OKAP/zwA/23JkwwOpLi+esv4McfgW3b8r63dCmb/Ji5+Ux0NMvcX3iBY3lMDM+bf/7h5pJZcbuZMZidbXQkgdOlC7PBn32WjbYqVqRIbXZWrAAeewyYPx/o2ZPZphs2GB2Vby6//HzhMSYG2LvXvOJGfo/NguO3mTM2PaJpcfccm433JrOJplbN2BRvUGMQb1BBECyAYeLj/v37kZubiwYNGvz3vYYNG2LXrl1wuVzFvm7x4sVIT0/HoH87uTqdTuzZsweNGzf+7zn169dHbm4u9u/fr1X4Fwdr19I30Vd3UYeD3T337NEnLlVMngy8+qp5drtPnGDGhjeOHOHkvjiTfbPy6afA8OFsfGEWTpxgufiLLxb981KlgF27gB079I3LHx54gJlsa9cW/llmJif2e/fqH5cvIiJYflpUhu8TTwB9+rCpiNnIzga2buVnm5/69ZklZtbsQYBeg+++yywTD1Wr8m9hZsqWBe66i6ISwOvx009Zrm/GJlAejh+n1UR0NM8bt5vj9pIlRkcWGB9/zN9l2DCjI/HNH3/wXv7dd1y0eq5Xs3PiBP01q1ThvXH3bvM3rxoyBPj2W6BcufO/X62aebPCpDGRvohoqj+ejM2C8XsyNs0sQIpoKggXFYbNclJSUlC6dGmE58tOK1u2LLKzs5GWloYyRfj1ud1uzJ07F/3790fJkiUBABkZGcjOzkZsbOx/z3M4HIiJiUGyl+wIp9MJ5wU6SHh+r5B/vzfeYIlb8+beB9T69dkVs2JF4wfeHTtg+/JLoEEDuK1imP8v9rp1gbQ0uLZs4WdaFIcPwzF2LNxxcXCNHKlvgCFg++MP2GfPhqtBA7gvu8zocMiuXXB89BHcNWrA9fjjhX9esyaFjurVlZTxKbsuAdh//x22PXvgHDWq8DV35530yqtb1/jrMQDsS5bAtmoVnFu2ULwxE5s3w9GmDdwVKsB19Gje9zt3zhOnzfpZt2zJB2DeGP3l1lvz/q3od1F5XQIADh6EPToaqFgRLocDSE+H419x2nn0KEvezYjbzY1Gjx2Cw2Gd86V9e9geeADubt2A0aMpTtesaf74a9Zkhr2nFBUwf8wA0KYNHP/Or92NGsHdogXcn32m9JxRfl0OHAh88w3sN94IW75NXnfVqnBNnsyfm+2z79wZ9n/L3G1FZOO5bTagalW4Onc2V+yXXAJ/ZFznJZeYKm5bYqJfGTmuxES4TRQ3nE7Y/83YLDRLdbt5njz4IFz9+4cssCu/Ln/4Afbrry8Uu/tf0dT1zTfmtf344QfYx46FLZ/g665WjeOJWWP28G95vu3oUbgrV5byfIuj/LoMIQZ/MEx8PHfuHMIK7PB6/p9bTPbX5s2bkZycjN69e593HADniZie/+fk5BT7/jt37gwqbiuRkJAQ2gFiYvg4epQPX8/NyjK81KnsH3+gzgsvIK1lS+z0R8DIzYUtNxdug0uvbefOoVV6OmxuNxKOHoWzmM7QYampqH755ciuVAmJJikrq/XMMyi1ZQsOjxqFM8WU3pdp3Roly5ZFalwcMkwSd0RyMsrddx/cYWE4VlxMZcqw+/jGjcreN+TrEkDpUaMQmZiIU04nnEXFXqIEd8C97eIbQJklS+DIzERa69bIKdBhvOygQXD06YO0UqWQbZJzxEPM6tWoU6oUsi65BNtNFlswhB8/jorffgt7djYOjx1rdDhFErVtG3JjYpBdubIu2WAqrksA9MBdvBiOtLT/rs2mVavC7XBgz7JlyIqPV/M+igk/fhzN+/XDubg4bJ4711oLkUqVmOELcKPozBl6sQqaUHLXLtRs2BCw2bD988/5TVXXTwGUXZcAULMm6nTsiFKbN+P40KGA3Y6jw4ZxfDHpuF529GjEP/oo3MD54gwAuN3YO3o0Tmv02QdNTAyaXXIJwo8fLyyGgbHnVKqEhJgYU33u0enpaOD7adiVno50M8W9Zg0aeJnr2dxu4PBh7P70U6S3bavkPZVcl04nmo0YAXsRoqnN7YYbgHPkSCTUqGG6+1HZRYsQ/+ijhX9w+DDs112Hva++itM9e+ofmB+UXbQI1V9/HRHHj//3vexLLsGhRx4xbcz/4XQiev16hJ88iZwKFZDeqpXpzg0jUXq/1BDDxMeIiIhCIqPn/xHFlIOtWrUKrVq1Qky+RgUe0bGg0JiTk+O123X9+vURZeYmGCHgdDqRkJCAZs2awXGxXZTZ2XDdey9KxcejpSfbpxhsEybA/vzzcI0eDfebb+oTnxdcmZlAcjKaVazoPcuuRw8AQEWd4vKF/eRJ2A4cQO3atfMyrAry7/dN1KObMfXrBwDQo2hJ6XX57+dp4mLfIrGPHg3bypVwfvUVu0fnx8f1aigtWwJ33YUSmZloaaX7xunTwPr19OTN34Br1y44Pv0U7pIlUeHTTymYmQz7LbfAtn07nPPn0xsP4O+zZg0FpiuuUPI+utwv9+4FHA401Oboavi3LDyidGm0bNMGAGAbNQq2DRvgmj2bGeCCduzeDdv//gfExsKdP8PXjLRsCVx3HeB2o6VG3r2aXZdLlgDZ2ahSpgxsOTmo/NBDLPE0Ky1bwlW7NuxjxxbqvuyaPBm1zJph9e67wPXXw10wo+3f88Xxzjv/jTOmoVkzuF94wWemad3hw00leNi2b/frefWio+EOcZ6l9LpcsgSOfAJYQWwAIo4dQ8u0NPP0FACYafqv9Vsh0RQ8T+LffhuuBx801XkCgNmajz1WyNc0/MQJxD/2mGSaaoXGmaZm0H0yMjL8TuwzTHwsV64cUlNT4XQ6//ugUlJSEBERgVLF+DmtX78e119//Xnfi4mJQUREBE6fPo1q/y6unE4n0tLSzivFLojD4bjghbmQfkenE1iwgM1bOnTwfZHMn09vkQEDmIVgFJ06+d9EoWxZABTPTHGDcDjM593jD19+CRw8CEfTpub4HFWyZg0frVsrazyj+djjdrMRyv797KRqJn+8Tp2AiAg4Gja05rmSv0O3h5dfBr7+mkb0t92me0heWbOGIl2TJud7adapAzzwAGx168Lhdpvvb+F287yNjISjUaO8+P75hxsGzZoBV12l9C01vS7N9vkWRa9ewKlTsB0/nvc5LF0KbN0Kx/bt5hVozp5lpmNcHDftnE5gxgx6Pr7wAvCvRY8p6dQJiI0F3n+f2fUPPQR07GitDukAP/PUVP4uitHkuixZEmjVCsjOhuPMGfNfn926Aa+9xk2Xf+eJtq5dzb2G8XSGvuee8xqE2f7t5u4wszfotddyLMkv0NhsFJreegsOs/kl++k5ba9aVdm5ruS69CI8nvdex4+b6xr14Q3qyTR1rFxpOtEUY8cW2VDJ9q/1h+OhhyjkmenzBuj/+W95fn5siYlwXH+9ef2GAcb+4IOFNo/w1lvKYzZS2wrkfQ0TH2vXro2wsDDs3LkTjf4tj92+fTvq1q0LexFZGKmpqTh27BgaNjw/d8But6NOnTrYvn07mjZtCgDYsWMHwsLCUMusk2UrcPo0cOWV/LeX8vX/eOghdvhcvNhY8TEQ7ryTHmIFjdOtgMvFG4m3jt56ER/PhzfcbiAlhR6iZvHzO3Ikz1qgOD79FJg2DRg/3jxdrw8cAA4epKdjUWK1zcZGHSkpbODy77hoCl5/vfif5eaywc+xY+aasPni6FGWjpm1UU69eoWvufBwZqaYFZuNwqnLdX4WeIMGfORrMGc6hg+ncPr44+dnm1qB2NjzBaRnnuHY3aqVcTH5YsECLpa6daNYarezSVFyMnDLLeaN/fRpYNUq/rt0acY5aBA3e63E999zHnXZZdyENjP5vTVXrQrZx1k3VqwAbryRm6BFNZkzK0OG0Etz+XI2l4mLM7+33JAhFDKGDj1/7fOvaGpKgcPTzT0xsehO3TYbf262bu7SUElfAmmoZKY5uK8u9DYbN/8HDjTf2OJpBFUwdk8jKDOLphpiWK1VZGQkunfvjg8++AC7d+/G33//jZ9++glX/ZvNkJKS8p+fIwAcPHgQERERqFSEsHXFFVfgxx9/xN9//43du3dj+vTp6N27t9eya8EH2dksrWnSxD+/rcsuYyZKdLTmoXnF013UH8qUYZMcMwxWixdzR+r7730/99ZbgchIwOO1ZAWOHAHKl2fGklmMuq+/nos+b595+/a8oTXwxwlIJ779lgvthx8u/jn9+/P3M8O57S+HD1NU6tuXopOZuOMO4L77KPoWZPhwYN48NrowGwMGADt3At98Y3QkwWG3ny8QxMdzk+urr4yLyRvZ2RyXCwq7+/dzoqk4W1NzbriBi3AzbygeOcJxrmZN/t9mYwbymDHeN5aMJioKWLaMG1xly3KT4IcfKFqbmdxcbnxdeSUF1Lg4IDOTG0dmp39/oE0bLq6tIjwCnIO3b39+VY+/81yjcTgoZHTpwg3Rou6hZqNXrzzh8frred4kJJhXJMjfzb3geW3mbu4e0bS4a9Fmo92HiKZquBhEUzPhSzQFOE8xy5pYRwzLfASA22+/HdOnT8ezzz6LqKgo3HDDDejYsSMA4K677sKIESPQ81/z0zNnziAqKgq2IgapSy+9FMePH8cHH3yAnJwcdOzYEbea3TPH7MTF0SvMX95/X7tYAmHAAE7oP/uMkwar8OefnBykpQHXXOP9ueHhXACY4QaRlEThJT6eE7biqFSJE5+yZTkBNUPH19RUfvVWsnLbbeYrpY2I4Oddt27xz5k5U794/CV/1klRVKvGLORq1bioNUtGsssFzJpFYakoYaBFCz7MTFGfu9vNsqesrDzhRggNlwuYPh3Yvfv8cSUykpscdjtw7hz/bzYeeoj3/bvv/s+SxBI88ACrGNLT8773xhvGxeMvERFcVJttYe2LPXv4SEri5l3r1sCOHbRyMDNuN20bTp6k8Gslrr6aD4CZNOPHM0N2xgxDw/LJzp2c99WuDYwcCfz8M0UyM27U5Sc6mg2rtm5lUkBSErBlC9C5s9GRFc+QIdyUGzPm/LVB1aqalHcqIX+Ze0GsIJpKpqk+XAyiqZkyTXXAUPExMjISo0aNwqhRowr97PsC2UhdunRBly5dij3WkCFDMMSMg6ugL8nJXEz7k4GZlcUb2/HjLAc1sulC587AuHH+lfY+/zwwcaI5slE2bKCnT8uW3sXqsDAuDg3uKn4emzYxJjMKAd4YPdr8k/ei+PBDLppuuQWYPLnwz8PCzvOGMg1OJ/DBB1xwW62M1hvTpnFBOHgwF7Rm4uWXWWp4773cULIKJUrkdV3OT+XKXGTVr2/OjKvU1Lxr8p578r7vdHIBvnMnF69mjB3gGG61cbw4srO5CVm+vNGRFE3Nmrw2k5I4ZypRgue1FVi1ivf9Jk04/7vuOtplbN5sLm9kb4SHM/vbDJY7vnjuOXqCv/IKxdLDh42vjvIHh4NVOs2aUXTMyWGVlNmpXp3XZZ06nGe1b89KErOJd/nxlLkX5Yln1jJ3H96gAEQ0VYmIphcchoqPgqCcJUu4s+3PRMFuB554gv9+8kljs/F69uTDH/w0l9aF0qVZkuLL8xEwl/Dowd+JsOdGbdbFd3H4yjbUk/37eW364yFrJsLDfTeA+PNPlh0OHkw7BzPgcnHxUb16XmlnfuLjeW5kZBgSnleWLaN/3MCBhX82YwabL1x1FfDqq7qHFhQ2m7k3DJxOYMIELkryn7/Z2czqdbvpxXrJJcbFGCguF0uyzbph8O23LAvv3Jn3UQB47z2eJzfeaM7sdYD3cS+JAKbFZqMokz9Dc/VqntdbtpjH07kgBe/hl17KsdHs2fYAK3QiIoDmzdn4bPx4oyMKnIkTjY7Af/bs4bqmQQMKv1bBqt6gs2Yx8/706bzvV6kCvP22+UXTgohoqh6riqY6YGCql2Bqfv2VPo5PPeXf82fMoGfRgw9qGpZPoqPZldOfXeyICPq4jRtnbNajlenSJa+U5kLE5WKzjqgovzvzmYJly5ihYqZF4hNPMFN2zBijI1HPjTfS+3HLFqMjySMxkc0J5s0rWmTv1Ytebb/+qn9svnjmGVp59OhR+Gc5OczGS0jQPy5fbNpEETo31+hIAiM2lp/5Bx+c//2SJZnV3rHj+Qsss3DoEBdSL7xw/vdPnaKgV6MGz3Ez8uCD9E3cti3ve3FxPHf27TMurmBYvx549FHgnXeMjiQw3n+fTYrM1JStICtWMHPaswEWG0shzwoL1m++YXWJN0seM/LWW7TJyG/lYAVuuYVZ09OnGx1JYLjded6gdeoACxcCP/1kdFS+qVWL98XYWPqVd+9OAdWMwqOHIUOAL74o/P2qVc3b/CS/p2lBrCCaWs3TVAdEcRGKZv9+Chj+LqbPnaPP1f79WkalnvfeY/aM0f5yx4/7nxGWnMwSuZde0jYm1fzyCwWaTz81OhJg5Up6m33yiffn2e0sSczKModReno60K4dfUGzs4t/XnQ0492zR7/YfBETw2wNb16Vv/7KMiFPRrIZ2LWLZW5ZWcU/p1s3oHdvc01+ypUD/vc/lrsX1TQsIsK8paodO7Lkuqhz5coreZ6YcYH1wAMsQS2qwU9qKhcmS5boHlZIrFsH/PWXOUtrN22iSFDw846N5bkdFmbOOUlODjeGGjU6v3N7794ct5ctMy42X3z4Ia+//KLujh3MRp4927i4fDF7Nr3AjxzJ+96gQRy7zewBuXEjszPNaEniD+HhhUvEzdwsJyuLzfyuvTZvw8VjP+FtzmUWoqIoJJ08yWvykUeMjsg399zDEvc5c4A//uBm0rffGh2Vb+x2zkcGDOBaefFi+puanRtu4Mb0Y49R+AoPN68vqAeri6ZWagSlA1J2LRRNnz7A11/7X2Y1YAB9dIwsCT51ihd65crA/fcbF0cw1K8PnDlDkcNXZ+XUVDYHKFGCDTDMUlbri4QEZsi6XBQhjWTtWuCjjzi5LMqjLT8//8yS1erV9YjMO4cOAWvWUBCLiCj+eY0aUTCwWiOR06eB3383V7bShAksr3nlFWb3FEVRkyKjKVWKE+MLjWrVzFtKW6IEswWLGsMXLOCCtn174O+/9Y/NGwcO8F5fsqTRkQRG48bciCsoHtlszMaLizOnN154eNGL6+hoc3viZWayWsRT0u45X9q1A0aMMG/pMsBN5o0bgR9/zGveYgXuuIOfb/7qnL17gd9+oy+olRorPv00N58nTvQ97zKK9HTOT/fuzVvPxMdzU2DNGnZLtwLZ2Zyv2O2cw5jZ0/Tvv+m76nCw2mH4cK5BzU6HDtzgtRoOBxuFtW4N3HUXN0U3bjSngJefm25ief4XXwBz53KT7sUXzR33kCFcaz7wAJO0PJjZ01QHRHwUiiY+3j8fPw9VqvBhJAcPclITqPiYk8NSJ6MWXtnZeeUd/oi9cXHA0KH8PXNzjV1c9ezJ8s5PPvFd4tuzJ28UbdvqE5s3OnbkueJL6AV4gzYLVaty8ZSW5v15JUvydzQLWVnAm2+yTOWGG4rf6evcGfj4Y4qnZsHhoCBg9m6uwfD558xIHjqUWUBmYP9+Njhp3Ni8ImNx/PEHhZmiaNSI578ZNwSuuILZa0uWMBPMKtSuXbyNQ40auoZyUZCaSgH98GHOPzzUqWP+kus+fZgRm98rMSeHZddbttBr04wbuVFRFDnys3w5F7OXXWZe8fGpp7gBMHo0qxkA+gsnJnpvTmg0FSowuzc/DRow8/TwYfOKj5s2sRll9+7cCKhShQJv3brmtwH59VcmBHTpwoqNTp2Mjih40tPNvYFUkMceo0jtrSLJTJQqxaqY7dt53qxZAwwbZnRU3qlQgcJjrVrApEnW8DTVGBEfhQuH0qUpOgYiIj7yCPDGG9yRNcpYOiKCAmRycuGmEEVRogQ7CJqBnTs5mfSnfLN9e/NkRrRrx4fVKF3aWlkbHg4epNl8dDT9EYujRg3zZUR89hkzds1cKlYUixZxctOyZfFNcFavZoZ7jRrmER9/+IGZ3dddV3T5MsCFypo1FKubNdM3Pl8U5x/cuLE5vfxcLiAlhed3USVj+/fzmjxzhp+7EDouV/HnyZIlLD9s1w649VZdw/JJpUocL6xIUc2p3G5mh+fmslmYVQTrdu0Y96WXGh1J8SxcyO7i+c/hu+/m52yFZjn5+eorzs3N7A2/ciXLT1NTKT4C3Mi1AmZIXgmU3FyOH57kj9xcJips3swKJTM1Bi3Iq68CDRsCl1/OXg1WZORI+uA2aWJ0JL5p2ZKbc5GR3tc/FxEiPgpFs3kzs6vq1vWvc3R2NhsbnDoF3HmnMTvI8fHAtGmBvSYmhl+NbiZit/v3OZuNxYspPpopU001+/axxKlMGWvdOP76i5P/Dh0o0hiJw5FnmG/G7BJf2Gze496/n+UT6ekU5M3AQw+xlGbePHaGLorBg5mJZybD65IlOZ54m1S++SY93F55xXzio9Ww29lh9ORJ7tAXpEwZjvMAF7aezsxG43azGUejRkXHfewYy5pOnSrcSMdorriCpe7vvceKgPysWQNMnUrx3Wziozfcbs4FsrMDq5oxkogIingREeeXxJmFQ4eYnd6uHYUCD40bm7/c8623eC7nv7c0bGhcPP5y+nThJACjPeH9oVs3ikpmsAdSwYkTnE+Z1UNxxQqO41ddRd9hj6+22815l1nFxxMnmO0I8Fy3itWK2837YcOGzKa2UiVSjRp5GwICABEfheJ49lnuvk+b5l8Js9PJJhgAy0DMskDxxejRLF+xwuSiIC4Xd9u8ef9pTb16ge2cnTrFBUqDBsbGvWsXszj8OU83bOA10LGj8eLjX3/xWmva1HeW7KxZwLvvsnmL0eJjnTr+Nxrat48loI0bWycTJTY2r5QsLS1vU8NI6tbl5N3b9dmjR9EdpY3kvvv48EbnzszWM9P5MXkyfR2HD6dwZCVstuI3v2JjmWlfp465FiqJiVxwh4UBZ88Wvp+43cDLL1NcfestVgyYhY0bueFZ1P2ne3dWZJhpQ8BDTk7xNi+TJ7NRx9Ch5qnM8JCayjG5qA0kM3fVXbmSFQMdOpwvPloBM1W6+EtuLksiy5VjVYCVsvEaNz6/eZWHjAzOp1q10j8mf5gxg+NKv355gt20aRRrrr3WvI1n1q/nhkX+MeWLL2idld+SwmxkZbGS4eTJvIqYxYu5SX355RRUzciBA1zThIVZo4mS4BUT55ALhlKxInev/W04U7Ik/Wf69zeuI5wnDT4QYmP5uxrpvbB4MX2rvvvO/9eMHMnF1ttvaxaWJtSpAzRvzs7oRuFyUbwrU4Y3NF80aMBSZzNM/h9/nIvS+fN9P7dzZ24EWC0z7MEHmY1ihsyORYvoV/XKK96fV6YMJ2+bN5unc+p33/E6M2OX4lAZMYLnx9ChRkeSx4oVvC4TE4t/zhdfcBFopm7u/jB0KLOvzNS85fhxZsXUr1/0RlalShxL3nqLGzZmYv16NtYqKru3bVt2qTWjvUbdutzM2LGj8M8aNeI8KiND/7h8cdNN3Kz7/nujIwmMuDjGXlzmem6u9bpg//MPM/RWrTI6ksLs20dBKTW1sIA0cSK70W/dakxswXDiBEX3tm3NeV0CwOuvs9v1unV53/NUUnm6jZuRMWOYxPD883nfa97c3MIjwMzYjz+md7yHefNYTfLzz8bF5YvoaG5wPfJI3kbiP/9wc2bOHGNj88aRI/SmTEkxOhJTIZmPQtG8/37gr1myRHkYATFmDLtKTZxYfFdaM7JyJRdIaWnc6fOHEiW4oEpK0jY2b+zcyb95o0b+Z2lUq8YFypkzmobmldOnKRDl5Pi3s9248fk3aiOpVo2bArVq+X7uTTfxYQa8ZcwUpGlTljGbIVNp0yaKBMV5JuanuAWi2Tl5kpPopk3NkbFpVZ54glkD3hpvZWUxk7pSJd3C8skrr3DRPXx44cYWZqZ1a3akzckp+uc2G8uuzYgVPc5SUujdCxS9wO7Vixmo/vg/6822bRSUvF132dnGVmMURbduxTeA+uILdqq98kr65JqJpUs51rVrV7iq6OOPgenTOV6aqSkeQGE9NZXjYUF/x0WL+HutXl10hqGRHD3K+XirVuffwytWzEsgOXjQfGXvbje9puPizm9E2aUL1whmrqCz2azTpMUX/fpRdO/Xz+hIiqdChcLN5f74gw1cbrjBvF2j581jg5yePemDKwAQ8VG4kDh5kgNoIJPf1FSWpp4+7Tu7SSs6dQLGjQusROXRR4GxY/3PTNWCpUs5qPbv77/4uG6d8dkz5cpxIXX2rPGxBMqsWUZHEBzdugF79tC4vaDHWUEmTeLDDPTrxwmw1bouB0KnTsyQXLTI+BLsbdto39G2LTBzpu/nezpLm6ERQNu25y+giqJvX5Z5mskkfc4cZhD07l28+JiczA67ubn+b5DphdXGcH9wOimAlCxpHu+wsmUpcuzYUfRmjNmEu/xs28a4ixILUlMpgu3Zw3mBWTLXfVG1Kue7RlaRFMdLL9En+/33OUfMT8+e/JxbtjQkNJ9ERxddLTJqFD3nunfXPSSfzJvHZj69elGQyc/WrazwMiM2G/DCC4W/HxFh7vHEGzNmsAriqaf8SxLQE7eb6+SCFiu9evFhNXr14vjXt6/RkRSP3c5NDbNttBiMiI/ChcPHH1NADCR7x+UCnnyS/54wwZhsq549fQsyBTFSdPQQFwcMGBDYoGqmhWKpUoE93+3m+WJkiX4w5ObyBmikQLN/P0uA/Onmbibq1/e/bPnAAQrysbG8Lozk5Zcp9N5/f+HFX0EaNOAiNj1dn9i8sX07hQJ/rs0+fTjJX7rUOp3rq1c3X0OAceOYjelNON24kc2J6tUzn/joDbebgtmJEyyJMwNffUUxt2/f4jNnRo+m79n48UUvzo3AZmPmoJmydv0lIqJ4+5GYGC7Is7Mp1PjaQNCL7GyOy8XNZzt2ZMa6GZv71KnD+0pRPoM33MCH1fB42puRnBxukLZpU/hnZhUercw//3Ac79WrcMXL++8Df//NNZ3ZxMcDB2hVUq8e51lWWcvk5OTN8/JvfHXoYP5qjbvu4sOzUS4AEM9HoTiuvJKeQ4F0gX7ySQ5qn3yiXVzeKFWKnVsDaR5TpgzLzR59lCKN4D/9+zOLxyPeXsgMG8aMiK++MjqSwGjcmIL6vn3GxrFtG33OzFaupJLFi4HbbjOHD+umTRSMUlN9P/enn1iSZbRgCtA3+LffgBdf9P3c7GwgM9Mc3cX376evz6FDRkcSONdeS4HL20KpUSOWOXfuHLivsha43cxAuukm73OUxYtZ3mymBkDvvUfP5r/+Kv45jRpx3D57Vr+4VPDLLyx/e+MNoyPxH5uNcR85UrR4YxQrVjDrvriN6ZIlKV6bIeu7IO++y40kKzWccbuB229nAoPVrrv77+e9x5/7pplISirej3fdOo7vI0fqG5M//P47/Qdnzy78s2HDuCZq2lT/uHyxZQu/lilTWHh0uylOmjGTOiGBnvvx8eaYfwSDGcdpA5FPQyiM08mF1M8/B3bBJCdz4Dp8WLvYVGOzUSx95RWWWxjBsWPF+1YVR1oaDYKfekqbmLRi9WpO8J55xrgYPv2UO1H+NG3xYLPRw8jjeWUEP/3ErIxAPju3m9ezP411tKRsWZZZ+ZNZnJtL77wGDYz1BnW5eI7s2OHfrmWTJlwomqG84sUXWYo1eLDv55ppUlSuHDMa+/Tx/dypU5n5Y4Ysmh9/5Ibdgw/6fu7mzSzN2rhR87CUERcHrF3LuIvqGKw3J04wE+Krr7xXOjRqxPPb4TBP05krrqDQ37p18c+56y5mIk+erF9cvnj9deCdd5hJWhyHDtF/0EzeVu+9Bzz9NBewxdGuHc9xM5zbHjybKv74DVuRs2eNvb8XZN8+4LPPOL8qruT38GHOw44d0zc2fwkropjx3DngvvuYIWa2pjO9evH8/vPPwj/LyAC+/NJ8fqYAPSlHjQIGDiz8swce4PzLLJn2+bnqKlqMFWXf9Prr3IB89lm9o/JNcjJja9Om6DH6+PGim6AZjVWFUh2QsmuhMG438PXXzJoJZOIzZgw9UerU0Sy0YnG7WTZdrhwn7lbx7QFoAn36NLPD/DWEdjqBhx/mv8eP5y64FTh2jBO8Vq3YGMgIFi2iWXv9+hQM/GHCBN6UjfTf2r6dAoCnE6A/zJnDa9jsHfjyExbG3/PkSS4IjPKGOnqUno8OB4VnXyJdu3bmWXTXrs3HhYyZuriXLEnx2Z8Fx5tvcgNkwgSgRQvtY/PG3r08t+vWtZbHVnQ0RYBDh7zf+ypXpshhhuZVHvzpdG6meAHOryZNoldf167F30969qRgaqaMt5kz2Vm5SRNzjRm+uO8+ZiV7s8PYsAH4/HPOSx56SLfQvOJy+b5XPvIIz5OJEzl/NQOlStGuJCWleHug667juTR7NnDjjfrGFywREcDcuZx7b9xIj2czcO4ckJjI8bmoNWOrVhTx2rbl+GOmjYEePYz3xw6WMmWKXtc3b865d2am/jH54vLL8zrRF2TWLOCWW8zZ0GXSJN5/xo7leC78h4iPQmHCwoDrrw/8dYGIIqo5e5aLOQC4887AX5+TQ0FP70l/dnbe5DIQH8cyZTjgVqzI2I0QH+vX54Tg55/998Vr3pwDcr162sbmjZtvZryXXeb/a8zg3TJ0KMXpgmbR3jDymvSwdCl3ti+9tPjOnQX56CNmNBnZTfDMmTwxqaiMgguFM2dYtnXgAJuKGJkJOWMGUKMGMwvM2DW3OO65hw9/6NCBGdQ1amgbkz9MmcIM0kceAV57zb/XOJ3Ge0VFRflnE2CzmU/IsyI5ORwjNm9mRnpxBOKRqxd33skSSG++sBkZ3BTdsYOimFmEjgoV+CiOPXu4mdGmjXnEx5tvZsnsq68WnRkG0DfU5WL8ZqFSJeCxx7w/p317nitmqhaYNYtZazffzHG8IDYbGwCVKuX92tWbyEjg1ClWLxS1mVGqlHUtnXJzmUwSF+f9+jUTPXow4cjMiSxFzQmbNeM5npFhPpH6r7+YwR5oZeNFwAW8ohIuKpxOprsH063w3nuB6dM5WRo3Tpv4iiMigrs5p04FZgxts3HH2yhyczlxdLnoS+QvNWr4l/mhJVdcwYfVqFHDHIJFoPzvf7y2Ro/2X3wsbtGiJ40aBV8a60/2h1YcOsQd4CZN/GvEUqoU8O23vKYTE41riJKWRv9dgOOhL/ExK4sZKLt3M0PCTJNOb9x7r+8mQHrhcjGL0J9Nim+/ZbZ9ly4shxMC58wZXm/+bGZ8+CFLDu+80/hmFxER1vOT8+Ax/PeGw8EySqeTAk61avrEFirt2zNuMzXcWreOC25vIsYdd7BKykoVGQA3a8x2n1m1ihmw3ppWeu6rZsPh8L/ayywcOcKkkZo1iz8XBgygddmHH/oee/Ri+3Ym6HTvXvT8w0qVD/lp0oTrfjPaU3z2GZsTNWlidCSmw0TbN4JpOH2aN7RduwJ73cmTwPffM8Vfb8qUocn17NmBTw48nlGBNNdRid3O3TGzTWq8YbfzZrZkSWCZeFYlPZ3eUZ7sWqtw6BAzOaZONS6Gtm3ZiKVrV+Ni0IuHHuImwvvvGxfDn39yseGxZfBFWBi93ObMMbYzZloaPYk6dPAvDrud2YYvvcQFgRA477zDbIdhw3w/t2RJjidbt2ofly/mz2dHUX9KxFatYrnk2LHax+WLxx6j+Dhliu/nJiTw9/TWmMaMpKRwXrBpk9GR+E9kJHD33cDjj5sjq23XLgp006d7f1716mxwduut+sTlD8uWsWmYty605cubT3hctcp7iTtgzjn6E09wk8KfMdxqnDvHv8tPPxkdSR7TptHSxlsjnBYtuK40k6fpn3/SI/nrr42OJDAWLWKjyuKyYB0OcwqPAMe5K6+0ZtKIxkjmo1CYVat4wbRsyQ61/rJ9Oz1q6tYFBg3SKjr1PPEEJ52BdMk2C04nU7r1Li2z21k6HUz5dEoKF7HVq+svdpw7x0yp6tUDy9h0uZhZC1DUMaI50ddf09upQ4fiPYkKcvAgBbFatZghYQTXXRd4t9mUFO4Y5uZSkLISp08bW05Wpgw9crw1tCiIGTLxqlRhkxx/iYig9YS3hiN6sHEjbUo6dWLZuL+43XwYLXbYbP5l4l16KTvwmsHK4Y476Mn699++/QXT0oDvvmM5sNENXHbvZtaMPxYrN9zAjIkuXbSPyxdJSdwg9ee+89pr3BC4915jN2EAdqEvVcq/DdL33tM8HL/5+2/6wu7c6b+dg1moVMm/hmFmIimJ43dYmP+lp2Yp8axSxfd6y+1mGfDatVyjmaG0dvhwjoNjxxYvRG/YwL/LJZcwm9AMn/eZMxwHvXWzfvpp2ksZfW/PT8eOwAsveBfC1qzhc2JjOf6Ygb/+4rlrxgY+QtCI+CgUxmbjzk6g5XdxcUDnzsY0OnA6OdAHc3MqX159PP6yZAkzRbt0CVygGT+eXbofe8xaJVFXX81F7NdfB+ctGgrbttHIumLFwDJdS5fmYrBiRS4e9SY1lZ6Pnn/7Kz7WrcvzykjvxGBYu5al8Y0aGSc+3nQTRdAXX/RfyBs1isJIfLy2sXnjyiv9b6RkdQIR+7Ri2zaKBIFkgA8dyqy2778HevfWLjaVlC1rDiHs3Dku/Ox2/0r2WremJ5oZmo38/js3hPzZdOvSxRyfN8CF/6ZNwC+/cGPDG82bc7OrbFk9IvPOuHEUnqdO9Z6pZDZatGDXZX8a3LndPKfS061V3vfrr8y2791b/3lgQRITKeKVKeNbmHv0UeCbb4A33jDeDiEQevTgnLdePQpRRpKWxpJUt9t7hUaLFrwGWrakr78Rm/4FmTqVGyxOZ/HPKVVKv3j8pUkT3+OD0wn8+CPnMmYR1++9l/cUb8lBe/dyPZyWFtgGtpZ8/nleNU/NmkZHYzpEfBQK07cvL+ZAqVOHqd1G8M47FOGGDzfXDrYvVq4E3nqLu2mBio+lSvFmkZSkTWzeWLOGAlHr1oH7DVWrxiyKrCxtYvPG6dNc+AXja/fVV8rD8Zv0dHq1nD4dWKZXpUqcKBuF08m/c6CTsTp1KDA0bqxNXP6weDGzq154wf/XWLXD9NmzbCaRlRVYIyaB98s//ghsop6VxU2E7duNEx/nzqVVydVXG5cVHQyRkcCCBf4/v3x5/y0ItMZuN0fzskBwu1mpkJPjX+w33JC3UWY0qam8Lv1ttJGby8ZbRXXf1ZNmzfwXyz/9lL6gvXsHdl1oweef8zPv18/3vXDVKnriZWcbLz62bUsB0lfZNcANyQMH6G1ptPj4zz/Ali3MSvdWhWSzcf545Ig5ml/YbLQU2LXLexZ4iRLA4cP6xeUvF2oTs5YtKap36GAe8bFCBd/N5UqW5PrMbqfgZ3Q1DEA7jDVrOP8Q8bEQIj4KFwYnTzIjIpgunMnJwAcf8PV6e/p17kzRtE2bwF97773A7bcH1iVbFT//DEycCNx3X+Di46xZxpUjdO/OZhZGZC+GQpUqFMOsxs6dFBDr1eO//aV2bXqeGcns2dyEMVv3Vl8EM2lcsYKZpk2aUIQ0gl69mJnx/vuBZXy53XmbCkYQG8vYA+GFF5hRa2RG8po1FE0DEVrWr2czo6ZNrdm0y2ocOcKMwyZNjGsEZbNxE+bgQf8asZhhwerht9+4seJPpcDJk/yMs7P5GqsIDM2a8fdzu42OhFlhq1dzw9OX+Ni3Lz/rHj30ic0f/MmsGzmSnaVbtdI+Hl98+SX9Y0ePZhKDN8zk9RcdbZ5GLFrx2WeszLjpJvrJGkliIjeQWrb0Pq5FRtKmyWrExdFSpWlT340K9WLQIAqPnToZHYkpEfFRuDB48knezILp2JWRwZTt8HDguef0nTx3785HMBhZLl6vHnej2rYN/LVm8EEJtrOb202R2ioLEw+5uZzoB9oJPlQOHOBXvd9XBT16BLcw+vJLCq0jR+p/jaanUyCoU4eCor/eTnXrUuA2SuAA6J2YnBxYluw//1D4q1IF2LFDu9hU480vSi9uuYXnSSAC6M8/A88+y00vK4mPZ85wM6NEieDuWSqYOxdYupRlWP5mu951F8vz33/fWF9Wm8262Rv+jifly/O5Dge9Io3qwpueTm/Qxo39m6e0bs3XmKFb7dVXczPcn830Tp2suTBv0cLoCPKoX5/rh0svNToS7XG5jF87vPQSPQjvu4/Zvd44cIC2WlWrGi8+fvstvTWvvppl1VZh9WpueHbr5ns8HjNGl5D8Zvx4oyMwNSZQAQTTMW0aMHBgcGWm11zDxczq1erj8kbJkpwcx8UF/tpLLmG59kMPmaMkwQrccgs70N15p9GR6Me0aRTR7r/f6EgC45FHuOh+80393/uKK1im9MMP+r+3UTz5JDcxtm3T/7337KHQcuBAYKbydepwd3z+fO1i88WqVcD//ud/iSRA0TE9nVlZubnaxVYcbjeFoT/+sN69o2FD3vcC6ULfqRNLJI1c7F5/PZvMLFni/2s+/ZS/50svaRaWT375hVlKS5f6/5pWrShC+evxaxamTaNP1+uvGx2J/9hszDJNTTVOeARoxdOqlf+ZdQ6HOYRHAHjqKXquGel5HCinT1Msvftu7z5+ZuT++1kRE4hlk9tNIc9IFixgVrc/HD7M8b5aNeOze3/7jRtwR4/6fu6QIcDHH7P5jNHk5NDH0Z8qtcxMdpieOVP7uHzx9dfcdHv7baMjERQjmY9CYdato7Dkq4tkURw4wAVwIM08jCYyEvjkE2Pe+9gxlu0FM3nMzmaZS1IS8PLL/nUsNQMHD/KG7HQCX3yh73s//jhw4gTLVALdwY6JoVfboUPaxOaNkSMpzjz9NDcGAqF0aX7WBw9qE5svypYNrvnA5Mm0Q7jjDpq868mmTZwcN23qX6lhfq65hguaMmU0Cc0rjRvTA+rECf3fO1Tq1g28DLlqVYq88fHGjH9JSVwAOhzMoPcXt5v2Ezt20HbDDEb6/nD55b4bjmjN339zLAtEkGvShF0+A2kKpJqBA/l3DqRE/8UXjW8m98ILLEm+807/fQjT0phpunattrF547XX+P533eV/pmmVKtrG5A/JybxfWql5TLDk5tL3tkQJ4ywoNmzgmic52X/bptWrgWXLWBnhbzM6M3DjjRTQ/vc/45rOnDmT1w39xAl6+nnjkktYFZGdTRscI/1YX32VmY89e/p+btOm5qhwANh465FH/NsgPXCA96iSJXm+GLnx1agRY/GnOjA3l1Yy69czM9VI+499+7husNqmoY5YRK0QdGX4cAqPwZQnTZ1KoUPvQfedd/i+N9wAVK6s73uHQqNGzAzbupX/DoSwMC5cnU5mbZph4uwPLhd31SIiaFCu501i7lwu+G+9NfDXDhhAYd2fDpSq2biRC6lz5wJ/7f33cwFmpesCYEbbjh1cnOjNxx9zt/XRR9lRPhCMzPYJDze2SY/e2GzGZillZXFcOHcusA0km41NUI4fpzdQMJ6/oXDyJBdRjRsb31wjUH79lffL5s39f83ll+dZQBhF//58WI1ZszgGX3ml/+LjNddQPGvZUtPQvPLrr8zg6dvXuBiC4cYb2bAnkM2MFSsottaq5dv7TyuOH+dGeiAL7iefZNwjR3LtYATNm7MjeiANEN95h3PYCROMEx8zMijaBlKKfOYM1xtr1xonPiYlcRzJyPAtPAK8r/70E62ejG7o1759cEk5ZsBm82+OUr8+r4kGDXi++PM30oo77/S/ui4nh9UNubm0NqlRQ9vYvHHZZRTW//zTWpsTOiLio1CYLl0CM/zPj1EeLi++yFT4yy4LXmTJzqYwppefX05OXne9YJrG2O3APfdwh0rPrJ+cHPojVa5Mz7VAs9qqVAEmTeLOkNOpb+zPPEMBMRjBItgMPhV88AF9oAJt7gMYm+0zaRInPbfeGngG4Y03siGTEeJSxYrcQAl0Q8DKfPEFux/366d/qdCCBfRZ69rVWDExUOLjuTAKhhtuoGgZaCd4FaxcyUy8Vq2Y9RMoWVkcu42IvVGji+u6NJonnuDmVyBCYjBZzKp56ilmWHXr5v9rUlI4l9y7F/j+e+OyZ2y2wK6ts2c5DgViWaGam29mNuDs2f53gW7RgtnARpYBlysXeNfqXr04dzdyHHr2Wc4LJ0ygn58/PP88M5mNzMhr2JCVJYHYlFhtA8HD8eMUoMqV49rUCtjtHO+tRsmSvC4jIjgeGkVKCjP/s7Ot16xSR0R8FC4Mhg5lmWSw2X8338xJ07Rp+nn6hYdzEZeSwptTMEybpjYmfzh6lINrZiZLegMlIoILGiO46SZj3jdUGje2Zkbb5MnMsurXL3Dx0cgF7FNP8REKZ8/qL858+ilLx/r2BSpVCuy1p0+ztD/Q16ng00/ZqOfVVwMXH9evZ+ZKzZrcjLEKRvsYtWwZXMfWe+8FPvyQ8Y8cqTysC5ITJyhW1KwZeNOE0aOZxffBB8Z0Bh42TP/3VEEwDcNKluQ9y+XifNKIKodgaNuWGY9GdmDet48L7kAaE11/PTcZjW4kEijDhhl/XWzaxHl4IPYuemfYe8NqJakLFnBToH17/9c9n3/OcufBg40TH199lfOjESOA224zJoZgOH2aGxOBJKf8+qtm4fhNbCwtHA4csI6djgFYbMQXdGHTJvpoBVKG4GHfPu4Y//mn+ri8MXkyzWmDySAE8gYJvb0q7XZmERrpTxEocXHArl3c5bbapDFUPv+cwum+fUZHEhjvvMPd8ZMn9XtPlytvwmN0uYye7NzJa7pWLf3f+7nn+Hnv2RP4a/v1Y1fEl19WHpZP2rRhc6JgFs+bNzPD9ssv1cflC6MN8IPl6qsp2n78ceCvLVeOv/feverj8sVvvzFDN5gS6o8+YgmUEU1nZs5kluwttwT+2kOHeL9NSFAfl5Zs2cLPXO/mg6FQogQzyT76yJis3oQEZn8H2im1fHmK1IE0j1LNzp287wRihxAebuwcMjMT+Owzfu5WG8t/+YVrtauvNjoS7Tl3juP+I48YlyX7zDO075g3z//XdOzI7F4jqzlWrOAYfPp04K8NxPpBNQ89xEqzDz80LoZgsdsvrjVPEEjmo1CY/v054V29OnDfx59/Bh58kDuawZZuG8GLL3IBGxtrdCSB43Ty5hwVpc/7hYWFnpXm6cgbGwtUr64uNm+cPMkGP9WrB5exCdCXaPVqTir0urkcOgQsX84U/mB8WAH6Kh08yOtSLw8Xu51iWCgsXsxFzZAhxpaPB0JcHHDqFP+dmhr8uRYobjcFxJ076Y8UKPHxxnUpffhhPoKhTRtmqwd7bYRCs2b83L/5JrgGEW43FwVWuu+MGcNHsBt9ofDuu5xjvPsu8MADgb02LY2CqxHn+OnTzPgPpgzr0UeZYWpEVtvWrWzIV7t24CLRtGl8PPpocHYhobBxIxfOzZoFnn0SasZ7KKxdS7HAKs0D82O3W6vLNUDx7vbbme2flBT46zMzWT6s1z0+P2Fh/nuw5mfBAp5jN96ovyh2+jTHsTZtgK++8v88dzhY1ZCZSf9yI8S8Bg2YnBLIWNalCxsaGcnbb7OyL5C4z57lGmf7ds5lY2K0i684tmxhHMHYqGVlcWPD3wZSgu5cZGlLgl/ExjK7IZhurfHxHHD19J5xuULftaxQgbvHeu7CLl1Kofbrr4M/xiuvcFET7MLdKB5/nDuCeu5q/fADvW5CKb2+5houBPUSTAEKjzffzF3fYLn9dna8M9I8OhhGjGDnOj09aP7+m5Nbf42uCxITw0yKtDR9FyU2G/Dee8DChdYRalXQuDFFjjvu0Pd9z51jhcDWrcHZZiQm8nqsUoUbSFahUiU+jMjWb92a2V3BNDIZOJANx4xoCPX881xIjRsX+Gs7daKXVbDWLKEwbhw3GadPD/y1nTszUyiYjZBQeeMNvv+UKfq/dyj07s0s2TFjAn/tmTMc+//4Q3lYmvLdd+wePGmS/u/tdNIT9LLLAh/PHn2U93ojrI9CYfJkYOJENmPSm7Vr6e28bl1gAntYGCs6Ro8OrLGbSmbMYGavEeNZKNSqRX/pQDYGSpXixnlurnH+jytXUoAM1Drjiis47zZC9M3N5Vj28MPG+k5aAAturwmaE8pgY0RHx/nzmRnVo4c5PB/85a+/uCt15gxvDsFQujTF12B2bYNl0SJmV3XuHFiJTX6qVePCW88F7LlzFNYD9R7Mz2OPqYvHX0qXBrp3Dy17ZMIEZeH4jSfbJ5SM3B492I1Xr6xegOf2jh2h+X0ZaegeCps389Ghg36Zvbm53KG2kvUEwHN7zx6eK8HszleuTB/AnBwKkXp1Zzx6lIJW06bAjz9ayzrjueeCz6Y2MrMX4ALaihltERHBjWc338yHEZQpQ1E/mMwwt5tVAnv2cCGpJ9WqsTlbMPzvf9xY7dSJIqaeTJjA+/1ddwWeAX7yJCscIiLY/VpPOndmEkAwVKxI8XLHDrUx+cOMGbRiuOaawLvpDhjArHUjmhN17Mj1Q1pa4K997z318ehJVpZ+zUxV8P33nAPHxRnz/g5H8D73OTkUuvX2OE1I4Fi2bh2rzYRiseBMSBAKcPIkja5DyX5MSmLTA0C/CVCnTswADHTykJ+bbgIGDdK3BG7WLOCTT9g1L1jx8cknA/c1CpWRI/mwUpYRYIygr4IXXmAGyvjx/HcwvPuu2pj8oV8/Zo9YzRA9Jyf0mB97jIvY999nYxE9+PxzYNQo+uG9/35wx3C72dTDbtcvu9dmY1ZBsN6eDgc3+mrU0Fdc376d2ScOR/DC48yZ3DwbMcK6QruVWL6c58oNN+ib1fzLL9wcsNrGwNSpfAQzJ0xM5DXtcHBzwCqCQatW3KgzIjPriy+A3bs5TwlUfOzTh96zepfmh8rtt3P+HWyTy1CYNYtzlJo1A18/3H+/fk01C1KqlDFNs0IlNzf4jaPffgPuvptCmt7JMT/9xAzGnj0DP0+NsLFRweuvU6g2wnO9Rg3OjU6fttamrgGI+ChYn6FDeUMLxYg4JYUiSbly+omPl10Wege0MmWCK48PhVataHIdrPAIGLuYCdUHxO3mDV3vzz1UcnN5nuu1ePVk4xrhDRcK5cuzzDEUNm1iVln16lyk6MHYscDs2cxCGTUquGO0b89zu2xZpaF5ZdculqiEcl0+8ACFywkTaAxvFYzwrmrbltk+oZQFzZoF/P47j6WX+JiTwwVgKPeOrVuBf/5h2XYwpdvBsGwZsyAuv5xlg8Fw//0sQatTB7jySrXx+SLUbE2Xi3+7yEg18QRCMOdK1ap51gLHjgXWvTkUUlJYNt2yZXB+2g0bUgA0gqefpp9qMNeUURnJHmE62PHESGuTYcMorljJV18Fbjc3zqpX1zeLvFMn3i9nzgxclCtfnr7tmZmMX8+1z+TJwJIlFPf1tqUJhWeeYaXanXcG7pNs5GZo+fLBZ65fZIg0K5zPwYPMpAvUzN3D2bNcwNapw8FDDyIjueMQyk5HlSocnO+913pd7/Rm5EgKKwMGGB2J/mzYwCwlq2X7LF/ODI5Qxe5A+OILmlWrEN+sdk1u2MAJ1Oef6/eeu3dzARtKFt2zz/JcCdYGIhiee47ZeKF4mtasyUl9crKysHzy9df0wtu/X7/3VEF0NH3OQhGxbrgBeOIJ+vbqxcSJzGp95ZXgj/Hmm8Dw4fT/1Yu//2aH1D//DP4Yl1/ODT8jOjCHwsMP0zbko4+MjsR/bDZmP27cqJ/wCDCT+Lrr6E1qNYYNo9BRvrzRkfhPQgJteKz4ed96K/3Sg2ly5iE5mZZPenH6NMff5cuDe73bnSdUb9umNDSvZGVxPrdtW3Ab6c2bUwDcu1f/pIvOnSmcdugQ3Os/+YRZm3raerndPLdffZXVLMIFiWQ+Cudz9CiFpWAnXSVL0mvB5aLwYJRfRKCULcvdIT1JSmKmZSgZAW43b+hHjlDssEo2Xk4O/YESE1kaoEfZ4cCBXLy+9lrw5v2VKnEycvRoaKUY/uJ2MwsiNpbXZbA+hJUrs9w8KUm/3VebLfQuvvv2sQw6I4Pd0fVgxgxuRnTrFnzJXatWFDn0LCWbM4cT3EqV9HtPFUREhO4/NWIEmzToWSL59ts0Rf/qq+A3vg4cAD77jNfK008rDU9TjMii2LaNc4pQ7pcdO3JM0VNUuuoq3t9C8VCdPFldPP4ycSKzRB94gGNwMEREcEN6yxa1sXnj+ed5rxw9mqJYMBjVJbVdu9AqSjzonWEVKseOUXwtV473XT1Yv57i2+nTwR/jjz943+3WjRVYVuG225jF9+67wSeaBMrq1dyMqFMnuAxdm43jdmIi/ViD8XMNhhIlgMOHua4NptFkRIS+m/75efHF0F4/ZQpF+quuYlKSHrhcjPvvvzmPDoZ581ju7vHA1YMzZ/ieHTvq599tYUR8FM6nRg3ggw+C9w6z23nhly6tX3fG2bO5Q3LllYGnaBtJ06ZcTG3ZEryxrs3GLoGnTlHs0Fp8DLVUxUNYGCdt6emcTGjtU5SaSpEToGgQLJUqceJTtao+ZR9nzlBQAkIrha1dm59z5crWWpSUK8esOIAm5TEx2r5fZiavI4BessGKWc2acddYT6yYkasKrc+Lorj8co63oSyCTpxgtmmlSvqJj9On8z5/2WXcLLQKn38OPPVUaDYOd93Fh540bhz8/d1IFi1ief711wd/jPvvp9ARTBlxsPz9N4WC9HT93lMF/foFL/J6WLCAmzB161KA1YP16zk3qVUr+LnFF18w833IEP3ExxtvZJl4KBVaq1bRXy41VT/xcdcu3ndCGQc9IppeG7oAs7YHDQpOwPMwezaza/W2cKhUKfRr04oMHw4cP67v+O1wcHMzlA3Or7/mmFKhgn7i419/sSKkXj02rRS8IuKjcD6VKwP33BPaMfT2JHr/fabyV6kSuvjomYhofXPLzc2bHIfqiXfnndwt0mMBfvAgF1K1arErbrCTTZuNxsBRUfo0iAgLY0bbsWOhla7Z7fr6E0VHc3KfmBha3GFh+hqj793L8simTYP3HwQ4yV64kDveepQcpqXRTuDoUf02T8yE202/yy1bmKmg9Q7uiRPM6mrUyHpeOcF2Xc5Pgwac4DdsyDFca5Py9PS8RkInT4YmPubkMIOlTh1md2hNyZL6+TSalZyc0BoFBcIrr7BrZyhikBEZIFOncuEaSiO/pCTgvvt431292jobdlFR9DXVs5z27rsp9n7/PcXDYGjblhYOeiYPRESEbhtx+eWcM+jZRGX0aDYuCcXHb8wYir16ejt37hy63YURzX1UcPQoxbC0NPpS68GpU6w8CmXsGjtWXTx6MngwReru3fV7T6eT3bX1tKKxMCI+Ctanb1/elELdnRk4kNlxn3/OzqtaEhbG8t2UlNBLU199VU1M/pCUxBLYs2dDn5Dr1U0X4KT8ttv0ez9VhIXp2xxBFVu2MMOqdevQxEeAnfr04pJL8jJkVZCayutE642BTZs4sW/bliUywWKz0cLh+HFmWGgtHmzeDLz0EsfuUMXHt9/m7vOjjwZfrqM3MTH6ZsimpwPXXMNNmFD92WrW5P1g3TrrfN4e3G6KvVqX16akAGvWcBMmFAsat5sZHOvWcWzVo6Nxhw7Be4UZSe3aoZW4AxRl5s3jOXL0qPb2QarKpFu1YodyvRbAbjdFvIiI0OYol11GXz2rYcQ1kpHBcyUUv0c9NvwvFJ56itmaN9wQvFibkgKMG8d1yNNP61M11bcvkwDmzDGu7DsYli7lfDBYiymAmyDBboQEy1VX8WE1f3qDkIYzwvkcO8Yyx1CM+xMSuAvqKZfUmvHj6bsV6gLIk1l1/HjoMfmDzcbsKqvsqgMUk3btAubONToS41i4kM0WfvnF6EgC49dfuZOpUlwrjjp16EFqRcFXFcOGMXPzs8+0f68VK5iJ9+GHoR9r+nRmsnTuHPqxfFGhAj2nVDS4+d//eB9Yty70Y/kiM5PChNWoXBn47rvgTf/zU6cO75lHj4Z+LF+sWsWMkUWLQj/W3XdzEfn996EfyxcrVgB9+gBXXBHacWw2Zj3m5FCwtxLz5wOPP85yaKtQsiQzyxYvDn1z2B/WrOEGeqib3lFRLA8NZeEeCDYbfW/T00MXfPXk8GHOT6w2hwMozqSmMsvKKmRn856pgjffBPr35zpTa9LSaGt1332hlec3aMAy/6ef5mehNTk5XH+fOhW6v7HTyc9aj2Z+ubkcv6pVA3bs0P79tMBK63kDEfFROJ8PP2QJ3BNPBH+M118Hrr1WP88ZVbz1FgdrK6aa5+byRqk1ERHclVKRiZeWxo6SW7eGfixf7NnDjBEVPlALFwIvv0wxT2sWL6bPzZ49oR9r6VIaSC9YEPqxfNG4McWC0aNDP9bOnRTEfv459GPpicdO4cgR7d+rQQPaL4QqcgAss2zdWh8/wGbNaHr/wguhH+v229lMqmPH0I/li4kTaYkQqqG7h9OnWeJpJebN4xiuh83K779TXJ85M/RjOZ1cvOvRBCUnh6WkKjLRPvmEndX1MP5fu5bm+Sq6jX7xBUu4Fy4M/Vi++PNPniPBNLQoyO23s2xPjyZWGzcyi/jYMe3fSwvCw9UtunNz1RzHG3/9xcZEKkpgnU4KPXr6vEVHh54998MPwM03A998oyYmbyxezCx/FWPX/PkUjVetCv1YvsjO5lr4xhtDa+Rnt3Me//jj+jTXDA+nWLhmTeji45VXsgnWvHlqYvPGsWNcX5YrF3p2v9vN+8C+fWpi84bTKRmPASLio3A+djt3ekPZ7W3SBOjSRZ+uq263uou+YsXQPTL8ZelSCjNffRX6sd5/nx6Vd98d+rH0ZOZMiphPPaX9e738Mkvf3nwz9GN16waMHKlPOfD06Zwgqsg07dmTPj8qBCo9WbSIJfoqsvp8MXQohVMVGRFPPEHvrUmTQj+WL3r1Aj76iDv0FytDh/L8DqUczV927WImh4py+g8+4H1HhVDvC5XZmmXK6LfL37o1vTEvvzz0Yz3+OLMHx48P/Vi+GDKEGRwqsp9btOBCUo/P/N13eZ94993Qj3XVVWw8065d6MfyxcyZzLb/9FPt30slN95IQWzixNCPdegQx5QZM0I/lp589RVtPvRoCFWtGv0SBw8O/VgvvMCEjZdfDv1YerJ2LQWx33/X/r0SEijQqNjQvOceWqzo4edXvjw3GGfP1v69VBMRwezYUO8XzZtT7D51Sk1c3qhaNW8jJlRf4yefpID5xhtqYvPG558zc12PtewFgng+Cufz5JN8hMKjj/KhB7t2UVSKj9evzFsFq1bRGP3MmdC75JUtm+dNpDVz5rAsvWfP0M3Bq1Wj4KtHI5GwMO6mVasW+rGuuEI/Aa9pU06yVAgql1+uZvHuD/v3c/NBxWSzeXMuYPUoA96yBdi2TY0XXKieekaRmsqsp1OntPdlTU62nvUEwIXy/v0U4EKlVi1+1WNy37o1PcO+/NJaZXv9+/OhAj2bWniw2vlduTKzqVVkbN50Ex960LAhNwfbtw/9WJmZFAQPHdLePqRUKXUZ2xs2cBOqWTNmb2rJLbdwDjthQmgNfgBmhB06xAZ7WtOpk7ouuC1aMHY9bDgeeID3zEcfDX387t+fWb16NMt5+GFaq4RSuuzhuutCP4ZRZGRwM8pKHsnPPcfMda39kfOjooFdy5Y8jqpyf2/8/TfX33qU1F8g2BISEi6qXFGXy4WcnBw0atQIUXqkPxuA0+nEhg0b0LJlSzj0HDCMYOVKZlnGx4demnrwIHcwIiOZQaMly5axbLdVq9BvpunpfFSsqP0Nok8flu1+9hk97ayGKmP3ILiorsty5WiyvWULMwmtwr59HEfatNHH60sFbjcXgKo6V+7bx/E0MpKTZa066zqdXLRFRnLjSEUny+Rklr+1b+/3WGj4dXnuHB+lS2v7Prm5FDmys2lEH6pHW2Ymswh37KAlQni4mjiFosnNZTbb5s1sMqdHh3EDMfy6PHiQmaZhYZxfRUbqH0MwJCbSgqNtWzV2FsXhdtOz99QpZtGFKj6ePs3GaS1aqNnU0YucHN4j9ThHq1aljcuKFVz3GIDh16WebNvG7DkVDWKSkti4xmajXYmWdg733sv51AMPcF14MeIRuvUYtzMz6TVesaIxm5swx3WZkZGBbdu2ITw8HHYf6wbJfBSsTbt2nCRmZIR+rKQkpk3XrKm9+NitGx8qiI7mQw8uu4yCQcOG+ryfalQJj243/bDKldOnc50qcnO5OImL027xevZsnm9T9eravIdWqOiUmp9XX6Ww9tJL2tlQJCbyc65cmf8OVSysUQPo2pWfw9mz2nXqPnKECzdAzWfjcnFxdu4cBeT4+NCPqQeRkfpMkB0OCsvbtoXuAwVw8fTxxzxH9uzR7p6QmQlkZandDPjhBy4W7rpLzWdRFHv2AAMGUARS4VXpcDCDKDWVcTdtGvox9cLt5vwqOlp7kV0V1atzE6pmTW7ueDx8VXP0KMvE27Th5m6oVK2qjx+1201f940b1VRmlC2rbk7sjYwMjlmqRBm9Nl3cbm4+rF2rxnPdyngE70aN1FQzFUVyMjfOS5WiF2GoFVqVK7MaxuEADhxgZrkWnD5NuyYAGDFCm/fQgtRUVjm1bQvMmhX6nEjPzaKSJQ3bDLAqFlo1C7owfjw7wY0dG/wNbsMG+nKUL09zYC0JD1cncNSowR1jqwkmeqKHT5YVqFSJ4uOOHYbtdAVFjRpcBK5fr90EtlQpLtZSUtQKV243s+WsJPZ+8AGzzG6/XTvxcf9+fo2JUZOl6HAwM1trqlfnQvDwYTVZI3Y7sxROn+a1qZX4uHYtTfo7dwYGDtTmPbTAZmM2hIoMU8/xnn+eYpKW2RULFvBz7t1bXbOsl18G/vmHix2txMfNmyn0qloE2Wz0qbPb9WlaoJL+/dmN/vPPQ+/oXBzZ2Wobn9hsbNigNf/8Q6ujFi3UiI96YbcDl17Kh5VYuBC4+mr6JP/xh9HR+I/Npt46JzOT2abR0dp5Jf/1F5tOXX65umZZt9zCteU772gnsO3ZwzlV5cpqrKFsNm5Ea11RY7PRE3PvXmYmq2DmTArfQ4dyba8Fa9ZQlHW7rZNlLgSNNJwRzueXXzjQhNLl0O0GVq+mCGkl4uLYtOHZZ7V/r6QkNf4nHqZOZVaEHp11VfLww5wEbtqk3Xvs3Qv07au2oUPFirzJJyWpO2ZBli+nYHXNNeqOWbUqF2jHj6s7ZlHYbMwKVcWwYZwAfvedumMWZP16ioUqF5z33ccmAlrtzgNc/KWl0afRapQowe6Gqli3jr5hHTqoO2ZBli1jRusXX6g75o8/0lfOasb2Y8dyw05Lf9MDB/hVpXg/eDAXUVpuNHbrxgw0VR3RAWDyZBroa5nV+/LLzGKdOlXdMWvWpFil5f3ylVd4z1H5eetB+fJc1KvyNPXgdKrpVq4nO3cCr7+upkFTcXi636rahAF4nffpQxsKK/HCC/QanTJFu/dYuBCYNk3t3K1dO84btLKEAWjdcvq02o1YPax8ypQBRo3ivUIVBw+yY/nSpeqOWZCOHYElSyicqmLFCqBfP20bMc6Zw8qmhATt3uMCxEIpJIIuPPYYM1FCSQmvWxf46Sd9vCZ++43ZBV27WstAv1kzpvUnJKgpn3r7bWD3bmaIqJxU5cfTVVylZ+Kff9Ksd88eZqFowd697Oh3+LC6Yy5axImElr5bBw5QJDx9Wt0xf/+dmUpW8+qx2bhLv3evdu8xbx7wzDPsqvvJJ2qOOW6cmuP4QivrBafTWueKHiVwrVqx273K+8369dz0Cw/XrjnH7NkcS664wjol6QAXUrfdxlJJVeghEsTGctPLamzYwIz+rCx1x3z+eYqmKhqQFcfmzTy/tciayc3VLuO+Sxf1JXs//wxcfz03YZYsUXtsD3PnckOwQwd1pfSrV/Oe2bmzdk1+Ro/mPT49Xd0x09KYla1yrlaQefM4prRure46atOG6zQtr8vu3WljpaqhEsAEkQkT1B2vOOx2Zj5e7AwezOQcLUuLo6Jo66WS7GxmyGpV3QAwm3/uXK4FmzXT7n0uMER8FM7nxhtDP0ZMDL2O9ODrr+mXM2mSusVgVhZvOloJS7m5eRMfVT5Cw4bRM0Or0k6A5RO9e3MSsWiRmmM+9hgXlW3bqjleUTRuzJIBlcKElp+zh8GDKUp4RF8V6LHzOn06M9Cuv55d0VXw7LPA00+zbFwr4uPZVVvlJNmq/PADy5natWNWnha88grHwWHDWC5tFbp350MlfftyfNJycv/OOxzDv/pKnfjodLLsPzFRW7+20qWt4xWoNS4XN9K0GgvfeovZrHXqqDumlpmxHmbOZPmyyk3vffuYkXj6NM9xq1CjBuexu3dr12TvoYf4+SxapK5jcvv2rPTo3FnN8YojJkatJUzXrpz3aDmPfeABZvUvWaJOpBk0iPNMLZswalGar2XGo5bk5nIzbfVqZoRq0Vhp0SJaKqmsPGrSRLuyfC1p146JOR06aDcODhhArUC1cHqBI+KjYG06dmRGVIsWao7XqxcH77lztfPzCgtjzCkp6jrUPv20muN448gRxp2dre6YgwerO1ZxVKmi3S66lpQqZU1j8fnzef00a6ZOfNQjU+vmm/lQTXo6yw21EtiefpqTnzvvVJf1HB3NmHftUnO8ovjoIy6Oe/VS99kkJnJD48wZZv9YhU6d+NCSfv0ozKjMMN+1i6b/UVHM/rHaotDTNEx1dm9uLs/vJk0opKg6fkoKLRwyMzmuaOH9WKmSWl85vYiMVDcP9FCpEn3aXC42hlGdBZWTQ5FQdVOvxo2ZvVqnjjYLbqeTQmFYmNrPvF49ba1VtKJyZeDuu7U7fnY2P2eXi5n3qrDaeF0UWohKSUmsQOjQgSW1qo4fFsYS/f376R2tan7sITGR86mwMCajaJnRqpJjx5hB2KmT2g3YmBiKvVpyxx18CAEh4qOQh9PJxUTp0kyxDmXA/esvDoSXXaZt+fU996g1wPUYC1vNE08PBgygWKBSfLQq27fTl6hMGWv5/Ozbx51Ah4PeSlpw++20EpDubywFbNaM13pysvrju930a0pPB667Tp342KEDGyGo9GMsyMiRtMxo3FjdMSMj2SkRoECjevKdnU3BqkoVbbNFtOCpp9Qfs04dTvBr12Z2mOp7WmIi8MQTXHg//LC647rdjH3fPmDrVgqoKtmzB7j//jxRVhWxsTxmbi5jt1I2yjvvMGvriSesY5ETFcWmJPXra1PtsGYNxelLL6XHsyrCw7VthOdwMIPaaqxaxcze3r25WWcVIiKstZnmITGRc5N69dQLnVOm0KP7/vvV+rkDzExcsgQ4eZIeuCp5/nltNkoAJojUrct1rOq5z4kTtMmKiaHAqZLly2m30LIlq72ECx4RH4U8Tp7Mm4Q7naEtru65hwvvBQt4o7cKH37IG4MW6fBak5vLEmatYo+MVFuKBbDb7c6d3P3Xqtx17dq82FXdkI8cyTPm10p8nD6dGWj9+qnLkE1L46StfHntxMeBA9VnDWdnU+zdu5eTN9X+W1r4mQJ5XjM2Gyfhqn0Zc3O5mN+1iwKQKkqXZsmKljz4oPpjes7r2rW1EQcTElhaV6cON2JUkp7OsbBaNXV2HFoTHk7RUasMmk2bmBGxbp1a8dFm46bo/v0cU1SLjzk5HLfDwtR/NmvXUvzWwoPwn3/yBDHVWfe//sqGhj17qhcfFy5kM4TevdWX/6sqKS6K7dv5VXXmo9XJyABOnVLfqG3FCoqmOTnqxcfkZCZdhIXRV9cq/PQTbavat1fb7AMAPv6Yljl33MF/qyQtjdfPP/+oPS7Ae/zHH2szxt5yi/pjemjXjnNBlX69Hr76iiJvv37qxccKFVgFp3Ij2kNGBq/7pCT1FXC7d3NTSsbvgBHxUcgjIyNP5Ah1wty6NUUwLcy/86M65V4PL7+lS1la0rmzGo9NgDeGm27i5Pv339UcUw9Wr6Z/Wr16XHhrwR13cBE7f766SWGDBkzn16qU1u2mp9LZsyyfUiU+1q7NRXytWtp5oGhBWBgz5bKzgXvvZfwq2bmT5UzNmzM7QhUxMRRntNoQCA+nz5lAbDa1IlVBDh9m1o8WTb2uuYZj90cfqV8Yp6ezs7gWiyktS/fq1mVHVi0m999+y0WPFqXLTZtSaNMCLX1vf/iBm2r33gu8/77aY99+O4VH1X6pAJtxTJlCQUJL71HVDB9OT8nUVPXH3raNjdOioykAqUTLRmRffUX7k9692VBSJb17U2hr2FDtcQHOL2+9lRUfqsVHl0u7cTY3l00ftaho8tx3tGgmOXQoRUItfDarVLF2KW2JEuqP2bEjq3i0EAi18NH2sHs3PbWjoyn8qhy3hg3jtTNnjnY2bRcoIj4KedSuTU8hFQ0uPvss9GP4IjeXA0psLLBli3XKmFetYgnSmTPqxMdy5fh3O3ZMzfGKYsYMljL27w9Ur67mmNWqMQNFy0yfsmX5+VStqu6YVauq3yXOT3Y2xYgDB9R91gAX8VplPAJcRCUlMeNP5QTIbueNPjJSm0XP3r08tzMy1B/bilnUALByJcthOnRQPzE8epRCWPny1hHAAU4wMzJ4n1RNgwYsOTp3Tv2xn34amDYNmDiRnphWoV49YPx4bY6tpYhnVRo1YtMt1Q0iAODaa9Uf00O3bhQeVWfkALzWv/mGZYdaWBdUrKiNNdHRo3lZ4KrFx44dKSzNnKk+Qz4+nmKbFg1+WrbUzke7TRvaIGghtDVuzFLa2bN5n1BJ167Al19qI+K9+irF3pwc9ceuV89ajerys20bMzYHDLDOurVdOyZxWA3PNdmsGe8RqhI5XC5mZ7tc2giyFzgiPgqFscpiMCWFC7WjR9V1wty9mzuvZcpoZ1TbuTOzlVROgrp25edQoYK6Yxbktdfoj1W/vjpBrE4d7f01ly7V9vhaEBmpj4CvmkWLWD7Rrp36cpgPP1R7vPz07s1rX6U/mx4cO0YrAS06AX/7LbOJHnpIvfg4cSLw3nvAM88AEyaoPfbZsxyncnO1aeISEaFNhvybb2q3oeHx6tViobNhA0WZmBguYgVtM5VOnqSodOQIxR+VDBvGh9UYPFi75nVpacB99zHL/NFHef1bgZYtgREjmNGvssohJ4ciRHa2NqJpq1YUHuPi1B9bSxo1otWUalJSWP0CaHPfqViRWYRaERamTca9Vpw4wTLddu3Ul/17uO46Jsz89BMFSBVs384xsHt3zq2swtmzHJu0qEAAmKywcaP649rt/MyTktQ3IrsIuABaXQkXLeXKAQcPcvGj6ua2fz+zRKZPV3O8oujaFXjxRd6AVFGyJCcmWpXCAMx4HDRIrbeclXG7KZyeOWN0JIGRm8vrJilJ/bFTU5mNrLosWmvCwymEa5EVsWIFcNddwBtvqD/22LHcKHnrLfXH7tqV5W9aZER4Mge1OE/+9z/6V2lZfq0FWi7QfvyR9zYtss/cbpYY//67mqqJ/Mddu5YZVlqQlUX/2JtuUpuZk5PDaoxWrZgZoZqwMOCVV+iFefq0+uNrSUoKsGyZteKuXp3znjFj1HqpHTxIe4UPPlB3zPzExrLC5s471SYUhIezIuPXX/M8jVUSHq5NQ6+kJHoynj2r9rhaU7YsKzN+/lld1taFws6dFNp+/VXdMZcsAYYM4TWvFd27M7tc5T3/n38ohiUkqDtmcWRmqjvWrFncPL/3XnXH1JNQm/NepIj4KOSxdCl9eaZNC/1Y337LnaNx40I/VnE4HJwYquwaVqcOhYKbb1Z3zAuFV16hJ1R8vNGRmIPrrqPg6+muqxKVi/iCPPIIFw1Tpqg/9rBhFCBVZ+R4cLu1EyO0Yv9+mpfPm6f+2J4O2ipL8z0MGQJ88YU6a4j8fPklF4E33KD+2PXrcydatZWDy0Whavx4652Ddjuv+dhY9cdu2JALwO+/V3vco0cpfMfGauNHFhHBe9qXX7I7tSp27eIYuHu3Np932bIsnX/3XbXZlVlZ3JjSkm7dgMsuY9dUVZw6xWxQrbDZOO959VW1GearV9OTUcuMfq2oXJk+alZadP/wA6uOrr9e+/dSOV7ZbNzw799f3TELcvQoS7q//VbdMd98k+eI6vtCfubMAR54APj0U3XHtNm4ptSiasLDO+/Q0ubKK9Udc8AAbgJqYQ3hYdkyziNUNpHdto0esuXLqztmcVitsukCRsRHIY/Nm1nquWhR6MdKTWXXxK1bQz+WntSuzcmgVh2MAe7AatGNbPp0lkiq7sKqNW+8Qa+mOXPUH/vnn4E+fbTJOvPszmuR3fLYYxQ233xT/bFr1mR2gcrdy/zYbNoYXv/2G7Mq+/RRf+wpU3jda7GI7dABeO45Zs6o5rffmHmrchKrF1FR2pTatGjBMXbuXLXHTUykUPXqq9o1UhszhhkRWjXf0oKSJVmW2r27WjHiyBGOgfHx2pS62u3ciHnlFbW+rA0b8h48b5524szLL3PRrVIM+/xz+srdf7+6YxakeXN6barMPvvkE5aO3nWXumPqQcOGFApuv12793C7mWGpRdmhlmzaxDHliSfUHTMnh+NJ69bqjlmQhQs5Xlmp2zXAzYCbbwZeekndMRctYjb8kSPqjlmQLl0ocHbpou6Y117LajotPd21IDaWnai1PPcqV84bT1RtVE2eDBw6xIaSWpGezvE2NladANmvH3D33dqe3xcwFjJiEDSnUydOxOvWDf1Yl19O4UdLU/fVq1nS2LIl0KOHdu+jmhYt6CuyaRNNcFXx0Uf8TC67TM3fMD8uFxdSWiymtm3jRKV7d2ZbqWTzZmDBArXNZjy8+CK9t7RYGB84wJJuLXzDHngAePBBbbvUakGFCmz2sX+/2uO63bRaSE9nqbFq39R69dQb/udHC7/H/GRmMsvcKl5nWhEVxYnyqVMU77Xgzz+5abdlCzM4VbB0Kcuue/RQ5y+lB23aMCNHyzLJ555Tf0y7nRUUdeqoP7aWbNvGjC2tvLcAZsSrtobxLP60tvpwOnk+qppLNGnCsn8tmTuXc6o2bTiuqOCNN3iODBmijQchwIz+Dz7g31SVIPbgg3xo0fzEQ/nywL59eY07VcyXJ0zg5zBkCH11taBdO67/OnZUd8xJk3i/6dlT3TEL0rWr2pLr/OiR1ety8WEVT8y6dYHFizmeqIxZK29ND9HRnMc6nVx3hypWHz/O7vYAeyEIAWORM17Qhdat1e0K1qihfTfJP/5g45bhw9WLj1lZnCSrXmQ6nXkle6rLAm+8kcKjFp6M337LHfqBA9mQRyW3386/nxbecoMHM0NRC28irSaCACfeTzyhzeReq6wtt5sT5MqVOfFUXXLYtCkzwlSPK9nZPAf37LGeV6XW9OzJyeaCBepKbZYuZZZ2jx7WylYqX16b7NX8PPEEF8cqF4GLFlE0TUvTTnxMTqY/Y2Qk70EqKVVK7fEuBNxuZvceOaLuvvn662yyp+VCWAtP6jffpEDjdKo/tofNm+kjW7o0BUir0Lw5/54OhxoxzO0GXniBnp2dO2snPrZqxeqP1q3VNssBtNs4Atj1duFCxq8i5jNn8jZIrrpKuzlnjRrAypVqj9m8uTadv7VE9bnmjdGjmW3+/vuh28/s2cMs086d1dqQFcRuV998UC/mzqU9kYrkguhoHm/XLvFhDRIRHwXr0rAhBTfV3hzt2zODcOFC9bt2DgczOU6fVlvqBbD5hFYcOaJNqTjAMsNLL9Xm2A0b8mE1ypbVpvmJlpw+nVfqqkW5eGQkswi1OO7UqeqPm5+zZ2kaX7Gius54ixZx8tqzJ3DrrWqOWZDoaH7du1fdMf/+m/5Sbrd24uPMmZzUX321thYaqlGd+Q0wO2TMGH7Virlz+be8/HL14qPWnDnDbCVV4+0rr3BjcfBg7RYm69cz++SSS9jxXgV2u3WbyWm5EQjwc8nKojCRkhL6xlpmJjfSGjXSNqM8Pp6b3ao2HM+dY1l+QgJj14qyZWktYDUiItSuGc6d49h96JD6iowLiZwcjuOhfkZffMGElttuo8iuJU4n58xr1oQuPv72GzvbX3FFXkaeFZg5k6L30KHai5qtWqk7VlQUE3GEoLFY3Z2gKUeP8qHCLDk3l4vj775jWrkWDB7MRezdd6s9rifT4vhxtcf1YLNx8mqlstf77+fumkpPGKuTmcmJyq23apt1oQVPPQVcc43aEubwcJb+v/gifeCEPIYNYxbAN9+oO+bKlcCMGWo8eovjnXfog6lyjO3dmwvLoUPVHbMgp06xs6mqUkOA2U/Hj2vbDEoLevdm5qMWwqaHpk25yaOyGVm/fhQ0T5xQd8yCHDxIoaNDBzUeVtnZHFvvuEPbpkQNG3K8jY21XvOjkSMp9G7ebHQk/lOqFOc/qalqMvpXr+Zn0Lhx6Mfyhs2mttKhRAlWNfz8s7VsOGbNYmnx5MlGRxIYl1zCmL/7Tp/3c7vVdKJfsoTNTzwN8bTE0y35nntCP9aaNcDhw/qMqaNHs1pg0qTQjxUXR+/LXr1CP5YvkpNpvfDQQ6Efa+5cVnmtXRv6sQRLIZmPQh733gv89BMHg1AHcpcrbyBMTgbKlQs9Pr2YPZviierMRD3IzeUEWfXnXaKEdl2uc3LocXbsGG+gKvnjD2aaNWyovpwsIoLNJ5xOiimqvKCOH2d35Hr1aH6tBXPn8jO/9151pcbR0cCdd6o5VnEsXEixrVs3dedKZibPby3LbeLjuWg9d07dMXv35mJBywxZLawzVNp7FMdVV/F6VOmpO2AAxfply7TLInQ6eV3u3MnNAat0k+3QgZ6BqjhxIi+D46231B23INWqUVgqW5Ybr6F6T2Vm0lN3zx5tfIY9REWxjF6VsLR+PbOoL71UW5EaYDOHjRv5aNo0tGP99huzZ/r1Y8MMLVGZFXr8OOeXWouPVsbpBHbsYEZbqNVNq1ZRWOrWTU1s3khMpE1RTg4wbpz276eK5cuZ0FGzZuhi0Kuvcvx+5x1m5GlJ9erMSt6xI/RjvfAC77t6ZJk2aKDuWIMH86EHOTls1Gaz0RIgFM/xu++mN7LK7tne+PBD9ol48cXg7/VOJzf9O3Tg+G2lJCITIeKjkIfLxQtJhegWEUEvohIl1C6486OVP0dcnPpjeli6lBOTzp2Bm25Se+xff+UkvE0b7qxbhdTUvJT4rCx1C6qsLJYBAszeKl9ezXE9OBz0aCtdWm13561bmVFZv7524uPYsVwoq5wA6cH8+dx1zcxUJz6OHEkf09deo3CgBS+9pN6YumNHtd6AFxL16qkt0c/N5fVus6lrBFMUOTkcC10uevqFWqJ/9izHvurVrTVJLlmS1+Thw9p6Ptrt3PRS9R5lymgrluZHZUbbsmXMsNq/X3vxcfx4nucq7HKWLeNmcXS09uKjSq69liKHHhlW69axsU3ZssCnn4Z2rEOHOD/Wo0HGL7+wtLFZMzaJCIVx4yg8qm7EWBSJiZxfVayYJ9IEy8GDHLv12ISqVo2JIllZvD5D8casX59jSbt2ysIrlvbtKTyq+NvGxOgjUFuZypWZZFCnTugVX1deyYdeeLIsr7oKuP764I6xbRsrMkqV4saIEBQiPgp5/PwzBT1VZdJaC2CNGrFEYP58tX4OWvL338C773LQUi0+VqjAv58W5eKTJ3Oxc/316ncFy5VjhlX58vxcVDXiOXOGpa4nT2qXeatFt8qyZVmmW7Gi+mN70CJDcft2TpJr1lQrxuane3cKjyp95fbtYxdtLTOdrdLNsCBZWcxe2LOHX0NtGHHuHDOf6tdX35BIS8LCgN2787JktaJECWaFhodz/ApVfFyyBOjfn4vAf/5REqIuREeH7oPlL9LQhufcgw/qM49SudgcNIjnSps26o5ZHIcPU1hOTwfeey/049ls2ntVAhQI5s7lfCLUDfuuXZkh/Oef2n/mrVrx2oyNzUuMCBY9GmB6aNaM52WrVty0ClbES0tjVUrp0hTytG5sUasW12zNmoXelGfKFBUR+UeJEtpuCGrJX39x/dq1a16iRKCcPctkHy0bKRXko4/0ey+V3HEHE3SaNAn+GFlZbJYYHa1NA7WLBIuuiATNsNmsc0ElJTFrTvXiYetW4Pvv2clPhY9Ifjp35s6/Fh3JmjdnFocWJQPPPsvJUK9e6o9vswEHDqg9JsC/38aN6o+rNS1bAp99ZnQUgfPoo9zAeO894L77tHmP/v35UMn8+cwwsJKhe3Y2d2Dr1MlrCqMF4eEcr7Kz+fcNtfRw2zZma5Yvz00BLdm2jRkzbdvyc1KBHl6mKjftjh3j31CPRiLTp7PR1HXXabMpYwVOnaJYokem0ubNLHuLjKTvWSh07aptQyKtaNdOn+wqgELS66/zenr7bX0X+6HQtCk3j0O150hP5/l97pw+GYTVqnEDxirrEQ8lSwI//BD6cXbvpqgUHa1PR12bjffKi5VFi5gl3Lu3fs0e58zhmHLffcGLj++8w/vAww9r3yRHJWvX0j6kQQP9qjJUVDa1bautz/pFgoXqcAShAJs306tIlWedhx07gGeeCb1EpSguvZQ3iOuuU3/siAhmDaoeyJ1ONlUZPBioUkXtsa2O201/ssOHjY4kMJxOllCpFGfDw7kRYLWOqZ4u2lpn4o0cSfH+yJHQj7V9OyfINWuGfixvOBz0bHrqKTUZfykpHEP0KPd//HE2tfntN+3fy6zccQezet9/X/v3ys7mvTPUEkmAGZsJCWqa3/li717g9tvVVCJ06sQM6r//Dv1YvnC7uUk6b571miCtWQN88gk3NK1CzZrsPPzuu6E1J9q5kxn8TzyhKjLvlCzJuLt3D00Uj45mpdG+ffr4oatKhFi/nl2M9+wJ/Vh60qoVr48VK4yOJDBycvR/z507WeL+5JPBH+Prr1me/9VX6uLyxeWXs7N2KJ6HmzYxG08PgTo/mZmh3eceeoieiTNnqotJsAyS+Sjkcc89nKhMnKhmcvHSS9zZGTGCk3vVVK/Oh2oaNKCnQ6NG6o9tRRwOTriFwkybRlFp8GCe6yrIzdW+THf1ai6Uq1WjCKmC77/nIljrhbDbzay5MmWs1XHzt9+YzbBzZ+gifnIyMzW1agKVnzffVHesHj3oiaXHAqVdO35OKiblzz1HwfeBB6znCRUWpk+J+9VX894ZahMRALjlFp4nf/2lva+pzcZM84iI0MbenBxmUGdlaTMvKUiDBsyaadaMZanBCjXp6RxPa9TQLwNlyBDed+rX54ZsMCQlsWKiaVNts7892GxquiWvW0fvb6280LXEble/2a81X33FBij338/5ml5kZXEMCyXrPjxc3887KYlNOU6fDv6+f/XVnOO89x7Qp4/S8IrF04G5cmU2EwlGZO/SheNgjx7q4yuOPn1C/4w+/5yVaaE0fgmUrKy8BoqHDwfXXK1UKeoNemWue8jJ4cZm1aqsjgsEj8el1bKxTYhkPgokJ4c3nbffVuf5ePgwd7j37lVzPL1o3JifxUMPqT/2kSPcMdKKzz6j2bXVyo2//BLo2RN45RV1x5w0iTuL33+v7pgF8ZiBZ2SoO2azZrwpaumZWqsWJ7YlS4ZuGp0fm037BWyDBszwVXGOb9zI3XIVZVK+eOYZXp8NG4Z+rB49mHG7dGnoxzICPUoWn3qKWSMqMtp+/ZWZEceOhX4sX+zezSylzp21fy+V1KjB8TbUhm3Z2cwyK1tWnw3AmjVZjfDll6HNfTw+nZs3a9u0zkNEBEvt+vQJbTG0eDGz1bt0URebL3r0YBZ4KMyZww20oUPVxKQXXbvyPvDww/q9Z1oaSwV/+UW/91TBhg3MCgvFaqVWLQrcKhoc+cu6dfTz7N5dv/dUQVYWhax33glOHHe7WU67d6++mXgtWnBj8KWXgh/Dhw3jWkFVI0O9sNu5iROqP3QglCjBeXjlysEnL/zvf7RN0zvJ55pr6Ff73XeBv3bJEp7Xt96qOqqLDsl8FIjLBbz8MgcDVSbYd99Nc/HGjdUcLz9799JEu25d7rRZhVat2BBm40Z6NKrmyy+ZYdWihTpfyfydXrXi2DEuglQ2WVm9GvjjD227d15xBSdsqjLw3G5mc2RmatckB6C4mZlpzR28ihWBXbvUlC+vXMkJ64ABzF7VEi0mLFo2P8lPVhazAqpV0+f9zMaECSxv6tBB+/eKiaGobLPxcw/2b3zyJBtLNW7MjRg9fAhVEBHBhhahNsfwF7udvqYqiIgIzczeCJKSKJyq8kX1BxWexrm5FHm1mEcVh9vNTfUjR4IfC6pWpdChJytXcq7SoAE7vQbD3Xczu2rsWP3uA5GRwMKF9IZzOoObr9x/Px96Uq8e483M5Joq0Ky0jAw2d2zVipuWevmL1qrFv3Pjxry+IiMDe73NRuuNdeu08bUvjqgoa1dnnTzJv7leTZFUsGwZz+tQ7tFGNGJs3RpYvpyNegLln39YKRCK7YYAALAlJCRYzCwmNFwuF3JyctCoUSNERUUZHY4mOJ1ObNiwAS1btoTDiuKCP3z3HX0TL72UA4kWZGbypq9qgHS5uLDMyOCEX4udqg8/ZObMtdeqS2d/4w1mEd1zD7s9asH27dwxbdxYXcfN1avzGlyYoBueX9el201fvIMHuYi1iqn9ggUsSevZk947WnL0KHcfVQhvS5cC33zDibLq5lIXCsuXs7t4/fq8TkPhyispHr/+urqu9iFiuvul281NpHr1OBYGe/9Zvpwl4rVq0adND9atA1at4pjburU+73kxk5ZGT7ucnNAyCXNyuKgyUQd6v69LPWxKPPz9N8/tuDg1m196cfQoM1tbt2YGd6DVCefOsbQ9N5ebo3qJJE4nvddbteJDL1sAFRw5wvMkGHFm1SpmalaqxLWCiTaOTHe/VMGxY1ybGaEJvPEG58zDhgW+KfPJJ2yQev31QPv22sR3oZGZSVE9mLHE6eTnbbOpsZdRiBmuy4yMDGzbtg3h4eGw+/h8Dc18zM7OxocffohVq1YhIiICAwcOxNXFZLEdOHAA06dPx969e1G5cmXccccdaNasGQAgPT0dt91223nPj4mJwYwZM7T+FQSjqFwZuPFG7RoXNGrEhfY//6gT8ex2TvBVZpcW5O671R8zKUltdl9RNGyophw1P3p2wlSFzcaMRy2zHrVg0yZ2jdbDiF6laH/ZZXzoQU4OvZBOngz9Pa+/nrvOEydq3wSqRg0KYsnJ3EAJdgGYksLyZUA/763+/Wn9sWiRNhn4WmCzqSkVr12b5XN68s47FAsmTLCW+JiVxUVFRkbwHoQvv0wxcNgwfRoqAXmZ/W3a8DwPlvBwY4RHl4vnu1WyZ5o04TyofHlmzpQqFdjrU1P5N2vRQt9M08qVQ2u44nKxm/3Wrfr4mXpwOOi/HiznzvHvZYR4F8p9uUYNjqXZ2aYSHk2N280S4IMHAx/DH3uMTYmmTKGHu5541j0nTwb+2q+/Bn7/nRuVVhIfu3WjADh1qvp1ny9Klgz+tQ4HbbGEkDFUfJw5cyb27NmDCRMm4MSJE5g6dSoqVqyITgW8Oc6ePYuJEyeibdu2GDlyJJYuXYpXX30V77zzDsqUKYPDhw8jJiYGk/OZQftSXYUCZGbSr6h0aXW7P6mpnBA7nfSCUsmllwa/SPAHz6Ty+HG1x7XZ9BFoVPLCC2wapFeJp9WYMoXn+UMPWWvB/e23NGO/4orQReurruJ5baWyEb3ZsYMTl7JlKcQFy7lzzPx2u2murjXVqzNz5pJLQlsIRUYyy/TwYX0aRACM+9gxir7Bio+7dnFh0KiR/h0lQ6FaNY7benLppfQirVs3+GMMG8ZF5MSJ9MfTgwULaN/SvHnwXrIff8yqg1699BMfmzalZ2Xt2vq8nyrcbvrhrVsHbNlinftGdDQF5mA3YtesoedYfLy1ui+XLAkMH250FIEzaRIFjsce48MqVKmi/9idn5QU3jMDtRZ49VXe56+7TvtN0YKsXctkg/LleQ8KZK6yfz/XqUY0U+rVi593MHOLO+/kvdaoJnjjxtEu6/PP/fdu9HRwd7uttxYWlGGY+JiVlYWFCxdi/PjxiI+PR3x8PA4dOoT58+cXEh+XLFmCEiVK4J577oHD4cDQoUOxbt067N69G23atMHhw4dRpUoVxJqoZMRyLFrELJG2bdU1uti6lQNrzZoc3K3ETz9RgNSzg5gqcnLYrU6Vf2KJEvosbjZu5KKzR4/AMwoKcuYMfY5q1NDeg+uXX5jNcPnloYuPixaxtKtrV23FdYCTyzlzeI6HKj5qkblaHEePMivg7NnQuo+63ZykVqyoT3ZBfDwnW/HxzLAKdpPH7eZkb98+fUqX7fbAuwIWRVQUFyV68vbbXAyFYmr+4YfAa68Bo0bxeHpw/Dh9Dx0Oa3ka33EHH6GwfDnnC24dHYGaNGH3+MqVg/eaHDOGGeB6ZkbUqxfa3GrnTpb8deigzvfSH2w24NQpVoJs2hS4+Dh/PhtjDBgAPP20NjEWRygVILm5zFI10gYmlOx1IzhzhvYop08H7pW5cSOFnVCynYIlKYmbg0ePBtfcwigOHuSaLTycQpG/vo9uNxtGnjrFuave4mOzZpxj1KjBcyUQPWDxYpbJG6EhlCgRfGLH9dfzYRT//EPR9++//Z9jRUXxNRs36tOYrSi+/JIeof37A48/7t9rFi7kOu/KK40Tey8gDBMf9+/fj9zcXDTIt0PcsGFDfP/993C5XOdlLm7ZsgXt2rU7r4791Vdf/e/fhw4dQpxRJ/GFQkYGJ4QqxbZKlZhtomeZhiq0uHF6/OU6dQJuuUX98QF6xXTuTLHQSjvrALvMHTvGbIhQfR8TEoB+/fTJMLj9dnYcbds29GPNm0dB7eGHtRcfr7iC13ubNtq+j2qyszmpDw+nd2Cw/ianTnGMiomhCBmouXqgREVxIRSq0FmiBHDzzWpiutBR0TG6RAlmEepZHrRyZV45bbDi44oVHP+C9R0ziu++48alng0LatfmGBAKRmYqBcu6dcDPPzOzV0/xEWAZb5kyFFADZe1abpLr3Sk1VPr04cMI/vqLvsblynEuGgjLl1PUqVFD/7Fk1y5g4EBmtN16a2Dv/803zKzVsxOwh8jIvCYoKSn+C1vnzrGrbuvWahsw+kv16jxHypShIOdv4kF2NjB6ND1ojfDDi4zk5xzM5oDNxkZQQmCMG8f7XiA2Qg5HnoerUZw6xc3dmBj/xccff2QWdWamiI8KMEx8TElJQenSpRGer6FC2bJlkZ2djbS0NJTJl4577Ngx1K1bF++99x7WrFmDihUr4vbbb0fDfxcDiYmJyM3NxWOPPYZTp06hUaNGGD58uGRCBsJ117EcJDtb3TFr1+aNXwsGDODk8/33gUGDtHkP1fzzD73OTp/WTnysWJE7kCdPqukW6nYDzz3HDKvbbw89I9EbLVtyAZiTE/qxnE4uXmvWDP1YvlApBLVvz919FaKJL9q0USM8ut0sW6xViyUgWmdVVK0KPPAA3y8nJ3jx8dAhXh/R0doLjx6sJALlZ9kylui3aAHce29wx1i5Mi8L0UrN3iZO5EPPTLzGjbmZEez16Zkgu93c0NG7uY/TyfcOxo9P1bgUCFa9LkOlXTsuqIywEyhQ4RQQt93G0na9s6sAeoE/+SQzCOfO1f/9g6VsWWDzZs7hAsl+dLloq5KWpn9mL0Ahq2VLWiJkZQWWxRgRYZzIUa4c8Pzz9PYMRBDbtIkbw8GUD6vAZmP2Y6Bz/chIZiMbiZa+9Fqydi3w5ptcv02Z4t9rNm6koF29unH3r/79jXnfUOnXD5gxI7B11uWXc151xRWahXUxYZj4eO7cOYQVmJh6/p9boI15VlYWfvjhB1x11VUYP348/vzzT0ycOBFvv/02KlSogMTERJQuXRrDhw+H2+3GrFmzMGnSJLz88svFdv1xOp1wOp3a/HIG4/m9gvr9wsO5cDA59qQk2I4dg9Nu1ybeDRtg+/lnoGZNuAMt9SiODh1ge/JJoFkzuLX6jKtX525lhQqcNIZKaiocEycCAJy33qrtufHLL3n/DvV9Lr2UN3QVx1KEX9flddfllaaaJG6fnDgBR9++AADn2bP6CHn5y1+D/ZyaNWPZ3/Hj1vmsAS5ObDYKvTqVk9k2b4b9vffgvuoquIJsAGB/8EHY1qyB87vv9NswyswE5s+H7cABuMeOLfIpId0vtaJOHWaxA8Gdm0eOwF63LnDmDFzlyul6ftuGDoXt55/h+vpr6y5OAmXvXm5iGNHBfd482J99Fu4WLeD+5JPAXlurFnD//fy3mc5/+Lguq1RhZjCfoGNUABwOOH74Ae6ICLiysjhntgJ16lAsbdmSc0N/N1OSk2GvUwfYvRuuevX0/7zDw89vpmSy89QrTzyR929/4z51Cvb69YFateBSMYcPhhIlio3XlPfLELA9/TSQnAz3Pffw2jCClBQ4Zs+Gu2ZNuN54w6+X2O+7D7ZVq+CaPRtuI0uvA8T2yitwN2lCMU+vTf+C1KiRlwDk73ncrx8fgbxGR8xwXQby3oaJjxEREYVERs//IwrsXtjtdtSuXRtDhw4FAMTHx2Pjxo1YunQprrnmGkz5d6cg8t8Tedy4cbjrrruwa9eu/7IjC7Jz506Vv44pSUhIMDoEzQh78UWEnzqFc2XKwLVhg/Ljl5s3D7UnTEBqhw7Y1by5moOWKpU3YdYg5vM4ckTJYRypqahy3XUIS03Fvl27lBzzgsPtRlhKCsJSUpDlRwdLM12X4ceOIfLIEWTUrw9XkFmtkQcPok6dOrDl5GDLtm2KI9SJ5GRd3qb0ihWoNHs2zjZujCNBdlWsO3o0yqxcif1PPYVknUS8kuXKIXb4cJxt0gRnghy76kZGIqpcOezMzUWW1uPfv9jT09Hq34n5hrZt4YyJKfa5ZroulfDll/SYC7aBSpDUPnMG5c6dQ9KiRThWrVpAr41eswZhaWk427QpcnQuOSy9ciXiPv4YGfXq4ZC/pVj/UmfsWJRdvhwHnnwSJz33eJ0ovX8/6m3ciKz0dGzV6bpSQm4uYv/4AyX37EHSPffAXYyIZ7rr0uVCxUceQWbdukjfuNHv7N4Su3ej3qhRSG/VCvsmTdI4yGKoVo1VMYF21v3oI44lWlUyaUDZRYtQctcunLn0UmRo7futkgoVgNmzKXCY+HoueF1GHjiA7Lg4uA3MPgxLSUHNF15A5KFD2PrVV35l9zadORORiYnY2bw50nSIsSjs4eG45L77kNGkCVLXr/edyeh2o0FGBko5HNhaogTOGXieRB46hFKbNuFs8+Y458NiLfzYMTQfPx5uhwMbliyBywgv1gsc090vi8Ew8bFcuXJITU2F0+n8LzsxJSUFERERKFVgERwbG4uqBfwY4uLicPLfG2hkAfW8TJkyiI6OxqlTp4p9//r16yPKSqVfAeB0OpGQkIBmzZoVm/lZENuXXwKrV8Pdrx/Qu7eyWGz33APbpk1wTZ3KEh+r4HLBdfgwolu0QEujdsPMwr/+Fi2NjcK8bN8OR7t2cMfEwOWli7HP69Llou2Bjl3F7fXrw7Z3L5xLlgS/69uy5X++dEEeIXDcbgqG2dnGlN4FiW3bNtj/+QcxkZG4JMjP2x4XB3fZsqjevTuq6zU2tWwZerOYf33GdHROBAC4r7gC7goV0Kxu3SINzr1elwsWwP7003D36QP3vxngumO1BhFTp8JptyOuZk3EBWiJYJ84EbaffoJryhS4L79cowCL4dAhODZuRCkA5QO8ruwOB9w2G6r16oVqes8XatSAs2ZNRDRpgpbx8f6/LjOTvldNmxrjied2w96nD2ypqbhk9OhC5bzFXpcHD8K2YgXcrVoZ5/kYRGM525YtsJ84gdizZ1HmYp9TBktmpt/Z/rZXX4X9m29QuVYtuI3ySHa5gN27gR07aBVlFc6ehW3ECNgSEuD666/zypmLvC7dbth79wbOnoVr3TrjrsucHNj//hu2rCy0jInx7SfrdgNvvgnX6tWoc8MNxjSc8RCox/u6dXBlZqJRiRKG2obYn3sOtnnz4HrjDbh9neP79sF1222wpaaieSi2Gyo4cYJz0rAw35U4e/fSKsiI+6SfBKP7qCYjI8PvxD7DxMfatWsjLCwMO3fuRKN/B6rt27ejbt265zWbASgUbt269bzvJSYmomvXrsjIyMB9992HcePGodm/k5fk5GSkpaUVEizz43A4DPsD6UVAv+PChfRAiItj4w9VbN0KrFkDx9GjwXuzGUG7durF0sRE3ty0Fr2/+oole9ddB3Tpou17qWT5cuCZZ9gk4eOPQzvW0KEUp155JfQO1L6oVQuw2WCLjoYjK8unV06x1+XeveyCWbs2/60H9eoBbjcc585Z6/p87TXg0UdZOvH558Ed48UXuZi5/XaWMOtBt27Ap5/C1rhx8PeffztnOlR4ul4MzJ8Pfz6lIq/LLVuANWtgi4/X//r48EN6hg0apF+XbRXkayIYMI0bs2S8VSv9P+8uXYDZs2Fr2jTwa3PxYiAjA47wcP3jrlgxOBuDrVvpX1W5MjvzGsHNNwMuFxxRUcV+boWuyyVL2FG9Z0/OW63CNdcAdevCli/hQneSkthgKDeXvslWYfNmWjjY7f7Pja6+GoiKgr1HD+PmNidPckyz2YDUVFozWIGYGNogpaTAsW1bkXPo865Lz/rOZoOjfn3jPm+Hg2uHGjXgqFXLvziM7hgdCmY4n7p3B1JSYL/kEt+fd9261BkAGL7aWLaM68Q2bTg2e+Opp9i8asoU4MEHdQkvWIzUtgJ5X8PEx8jISHTv3h0ffPABRo4cieTkZPz0008Y8W/HwJSUFERFRSEyMhJ9+vTB/Pnz8fXXX6Nbt25YsmQJjh07hm7duiEqKgqNGjXCjBkzcP/998Nut+OTTz5By5YtUVOPZhMXCldfTeFRdaOLF17gAl+lkJeSAnz6KSfNN92k7rha06YNzf83bNC2k+ePP1KArFEjdPExO5ueO3qIHJ4uf8ePh36s5ctZeq6HZ06pUjRCD7Xc5OBBftXTB2X+fGsKWDVq8GtqavDH+OgjYP9+4Mor9RMfa9Sg2KkCvf9u2dnAvn000jeiC6cR3HADNwMqVND/vR0ONkXavj3w1157Lb+++GJoYqDevPQSH0ZQsSJw443Bv95qlTRpaXmbXUYxbVrgryldGujaVZ+mbMWRns6Gh6dPA4MH+/eaUqWMjRkA9uxhwzBP0zZ/6NyZ18Y779BT3AiqVgUOHOC/z5xhJ2Zf3Hyz2maAwVCpEucWFSpwXutLLNqwgfecXr2CuzZUYbNRaClXzr9u9JUrM5Ps6FHjm75YaU2Yn3Pn+Pc/duy/SiJL8PDDfFiNjh0pqnfp4rs5a2oqf67Kgk2ALSEhQccWjudz7tw5TJ8+HatWrUJUVBQGDhyI/v8alF9zzTUYMWIEevbsCYBZkR9//DEOHTqEatWqYfjw4Wjyr49Heno6PvvsM6xZswY5OTlo164d7rzzTkQXMdC7XC7k5OSgUaNGF3TZ9YYNG9CyZcsLM7tzwwZ2sNNjxz4zkzfTUD9Hl4uT5rNnKYoVUf6njC+/pM/XVVdxkh4KY8cC773HLnb5zbO14MQJ4PffmUkYqmi6ZAnFvEGD+LmbAJ/XpdtNYT0lhebwVmHECIp4Tz6pX6ZtVhY/r1A8YyZPBnbtAiZMuHjEtFAYNIgbG++8w795ILz6KvDTT1z43nqrJuH5JCenyOYQpr1fHj3KLJ+GDbkI9Benk4vcrCye33oJ6/mZMQNISAAee8yYJiwXG3v2sIQsLo6bKYFg0rJ+016XALByJe91VaqwosUqpKZyY6JVK2DSJN/z2pMn8+6NZ84YO5f680+gSRNjOrOHQiAVCh9/DNx1F8XHP/7QNq4gMfV1GSiLF1MgbtDA+Mqff/4BOnTIE6q9nTN9+nAz47XXjLm/B4PTCZw6Zd25dloaE0OMFteLwQzXZUZGBrZt24bw8PBCFcwFMSzzEWD246hRozBq1KhCP/v+++/P+3/Dhg3x2muvFXmc6Ojo/zImhYuAqCjubgXZIMNvqlcHDh8Gtm3jAjAU7HYOXmlp2qfK33hjaBkc+TlyhDtyegj1FSuq26nu3l3NcfTEZqPIEIjQYAYWL+Y1Ukw3YU1Q4YupZ7z52buXJY+NG9NiIBBmz+YC5Zpr9C+bq1uXY+7Zs4G/dvVqLh59lbdowcqVtKCoXBlYu1b/9w+WypWD8xhyu4EffuA1aVRW26RJFD779eNC2h/MYCNw8CAtS+Li/N+4mzKFr7n9dpYxG8G8ecCYMdwgCFR8NFp4dLu58WglkbpZM47dzZszI9zXgjQ5mZn2rVpRODCK0qW5wRvI85cto2+h0Zu4gWxsHj7Mjcny5bWLx18CGdOGDGFTIKt0UDcjTic3YtauBR56yLuoeOut3DxYuvQ/b3vDaNGCGb4tWjCzurjmeOnptJtwuYzNji2I2821YnFz861bOV62aAH401THbHhpVigEjvm2OwVjSE5mlp9bcSLs0aMcKNesUXfM+vWBWbOA6dPVHbMoPIKbijJggINt6dLGT/YD4bPPWGp5yy1GR2JufvqJwulHHxkdSWDs2UNBKBRRaNo0+tNpaSVwIfHYYzSf/+mnwF+7di2waBEXg3rzwgvcPHn00cBfO2ECM7Kvukp9XL4oX56bKDt2BHZ/O3sW+OILtfcuPQgLowg2dqxx2Rw330xvpEqV/H/NhAnc8HvzTe3i8sWsWSx7fP99/1+zYAHw9dfM/jaKtm0p8rZvb1wMwZCRQYG9UiWWMPvC5VI/Rw2GmBjeO3/4wb9MmDVrgMcfB4pItDA1EREU4YcPNzqSwHjmGWaQFZOwYlpiY+m5/2/Fn6G4XDxvP/iAAntxuN0U1EePZnasGbj6as5Tduwo/jkZGdyci4nR3hfeHyIjKZr/8ot3oSsykmLptGnaVtAFwmuvMWni5ZeLf46nb0e5cuYSHj0VZ4KuGJr5KJiI5s25QFu3jruzqpgzhyV6gwfz31Zi4UKKhVbc8cjOZop7qN25SpRgGbRebNtGYaVVK+4AB8PevZx01K+vX/nytm3MSnM4WDYTDFOmcANg6FD9Mpbsdl6XkZHBl991725Mpul77zGbbuRI+rcEwokTnACVL6//RKh5c57jwWRA33UXO08b4eMXSrZp48Z8GEF8PDPT6tUL7G+9dSszI4xsyLFyJR9du7Ikyyo8+2zgr9m6lYsvI8Wl1q05lgRS6TBunHFjoIcuXQIr0zx5kpk+zZvzvmXUhmhUFO89djszZX15g//xB++PAwZwY9QqlCnDphbBzmlU43TyHAhkc8BoTp4EZs5kMoA3kcPzXMA/v0KtSU9nqXtCAgVrFVUbemCzAZdfzk2B9u2LXxfu2cMNmGXLgDfe0DXEInE4KD7m5Hj3fI+Koje8SW0niiU8nJ2xA+2OrSVRUTxPvFWW3HADhfXkZN3C8klCAmMKD8/zlC3ITTdxvHz6aaBpU33ju4AR8VEg6en8qrq0olo1LjrNMukKBJUxL1vGJjCdOmnvebZjBxdPsbEUIK3EqFEUfT/7DBg2LLhjzJ1LA+ShQ5ltpQe9etHXrm3b4I/x7rsUpTp31k98rFaNnXRr1jRHRkkg/PYbPQg7dw5cfHz9df69Hn6Y/9aTp5/mIxgaNeJD8J/w8OCEO5eLAo2R5aCffsps6mee8f93WLaMX1u08K8xg1n44AOWDhs5V+jbl49AMFp4DIaEBG6YZWUZv/BetIjlhv749yYkMEslI0P7uPzFH/GiY0dmx5qBZcvymqxt3Oj9uZ98kte4MBR/ZRVkZfF+7XBwc8NbPD/9xCw8M/izlSpFUebkSXbtLm6OePAgO5F36BDaPFIV+cXH3Nzin1ehAisEjh0zT7n47Nn+P9fo8a8onE7jPSgD4ZprOMb5ashStqy5PFtr1mR1pt1OUbSgTUNuLtcYGRnBbagKxSLio0BSUlhmptrb7+qr1XfuGjuWN5fx45nqbwVWr2am1unT2ouPnsVyejo9OILtnpyeTu+uKlWYvapHhlizZvyMQjkPY2K48A7VpzMQ2rYNfcJ42236N4gIDw+tFGzPHmaaNmiQ14FaL265hcJjME1uPKK8Ud07rcq4cRQApk/3/++9fz/Hv6ZNrSWcdujA8iYjuewylroHsuP+1FPM6Jg1y9jOny4X/bT8vcZiY43vBmx1XC7e830JRa1bA/Pnm0PEC+R+N2IEN/rMIBisXg3ccQfFpVWrjI7Gf2rX5t/9wAEursOKWQZmZQH33EMh5PBhCsRGUrUq58716rGyx9c5bpaNF5uNIm6lSpzfFsfixaziuOwyNkw0A9984/s5Zcsa31X8QsHT6XrPHv67KAHynXfYeKlLF3OI60Dw/tRGU7o0G/00blz8mnPePD5Hz/XkRYCIjwKx261TXpyUxNILrTO1Vq8G/vc/CitDh4Z2rE6duCj0NvlQRdmyLCstVy60SfrBg8BLL/F4I0eqis47kyeHfoy77+bDajz1lNERBM7339PD8JZbgM8/1/e9r702+Nd++CEwdSoXVlbhzBmKYfXqGSfi/e9/LI/dts1/8fH339nl+sor+XojSEig2FKrFssfrcIttwTut1ujBn9PI4XezExugqWnU+iPjTUulmDxJ/tkxw5mTDRpYrzY8frr9M28/35mdXujTBnjmuOEQokStJ0wA7GxzGSLjPQu4jmdFPK0bpDoL9WqAdu3U/T1dn6fOUO7pAMHuAFtNDYby66tyIABvp9ToQIbdAVaxSEUz9mzHDMKnuduN8WkGjVYZWWG8xvgObBlC+Pevp33lfwcO8ZkAZuNCUNmER998c8/tJXq25dJFmbCW9JIWBjQowcfglJMsH0oCAEydSrLRW64Qdv3+ecf4LnngG+/Df1YnTsDzz+vz8LXZuNNLNTsgKgo3uiCLX++2DhxguU1ZsgmCYQTJ4AVK/IMoQOhVCnuGlpxV7BECWMWhG43FyN161Lg95cNG4CBA9VnkgfCo49SuC04KfZGmTLcfDGylOzPPymS6y2QG8EXX7BJmErv5kApWZKbVuHhjMUXa9fStP7PPzUPzSeTJjGLw5eABzADuEsXlsUbTXQ0xd5gxnEjSUvj3GjYMGtZf8THs0x21y7vIt7GjdzYN4uoZLNxQ92XsF6pEue+//xjrgYRvpg0iZl4RmetB8pVV7HZSLCWLFqSm1u0f6LLRTuB3bvNd+1eeikz2zZvLvyzAweAnTt5jpihI7oHh4NNrHbtKtoj++xZ4LrrgN69jd/sKsjmzVwvf/hh4Z8tWUILrJ9/1jsqwaRI5qPA0qjXX2fnrGA6mXrj3DkulpOTOdCrWOxXrMiH1rRqxYwdXyboFyq1atEPUPCPVq14Lf3zT+DnzNmznHgYYUb+1lvAiy8yY2batMBeO2IEH0bgdjOrav9+oE0bY2IIBpuNE989ezhp9zeD0OlkuaSeZfkFCWbX+oYbtN8o8kWbNixB9res1+WiH1D16vT80eN+4w2PN59VMh0A4K+/KGD44wP266/M/B42LDgbBdUcO+afiFeyJDPJzGBEf8019Cj11WTD7eYCsXFjCmLFZezpRWQkMHEiBY4XXih+PDxwgB6o7dpRqDEaux3o39/387Zt42dutGfihUJWFq1eimtg9vPPLIP352+jF04nParXreMmmFm8Ef3hqqtYEv7nn4U3tHbtYlVYyZJAaqrxY0l+IiJ4H9+4kTZM+alWjX+LPXuCt6XSissvL/5n8fH+lcIbwYYNzLzv1Klw5VmfPrRKCGTTWi8yMrjOXb8+r2moh48+YgVJ+/bWumYtgIlGCsEwDhxgSnR8vHrxMSKCN66cHAqQZik98YfOndV5UCUmMhNEr9//hx+429SvX+AG+kayfz8wfDjPlxUrAn+900nT4ypVgO++03d3sGZNTnbS0gJ/7fTpwEMPsZtxUTuHWlK3Ln2gzLaT6ouMDGb4AoGVdm7fzkyb1q1pYG8EU6cGXkLYs6f3boJC8bRrRw9Efzl8mI9jx4wvGb7ySi5c58+31lgeSOOYxo0pUJuhccstt3AB6E829wsv8GGGrB9/N2UPHuSmanh4XqNBI4mIAB55hBlI3gS6v/7KW9yaQXz0l5tvZqbSmTNGR5LH3r3A++/zvH3ttaKfk51tvs2OffsorkdGUuwqKntz4kRuAJthE8OD3c7NrzNnmIxRsDHHuXN8jhkFjqws2misW1dYfExLozBTqpS5hEeADRzLlCm6pDosjL+LkdUBFxpdunDzsKgu3C1bmscuoyCRkUy+SE8/3xotJSVPRD1xIm+tISjBZKOFYAiVKwOPP66N56PNxjKwUqXUpLe73RRKy5VjCbNVdpPbtmVXrfXr9RmE//iDWWwxMcEvWDMzKZDoWXJTogRFU7vdu49ScXgyVnbsYBmanixfHnype2IivxohdNx+Ox9Wo1QpZlbZ7fSA9fezS0jgDuf+/caJj336GPO+oeJ0cgGYmEhj/AuVuDju5CcmGr+oiorifW/XLt9j+TPPsNPr2LHm81byxuDBfJiBGjUCb55lpbLUzEwK2k6necSll17y/Zzq1bkxWb++9vH4y9GjzLTLzWXlQHFUqsSHWUhNpehYtiztBQqevy4XPVurVAEWLDC+2YyHGjUoFkRFAUeOFN3M6vLLvWePGYHNBgwZQkG3KMH022+58XzrrfpvPvvi9de5zirqumvbFvj7b3NsvhTESs3t8pOby+zGNWs4LnoyM91uVkjpva7xl9q16Z9pNRwOrgOio88XGM+cAQYNEuFRI0R8FJjx6M/kL1hU+hxmZDBDDGCZkR5kZFAUC1ZYcrl40wDyOlFrTd++FB5DySQZNowT6/fe46RfDy65hBlKwU52Y2OBRYuAkyd9exqpJhSPzddeA5580pyTuOI4dozZeHXqsDTViAX4wYP/b+++w6Oqsz+OfyaVTgJSApEuTRBUuoKIKAoKbATr2gErYlnXvgrr2hviKm0t+LOxGMVV0bWxYgG7IkgnGEITSGghbTK/P47pbQKZuXcy79fzzGNyZ+KchLkz9557vudU/wS6Z0874eKAovrS0qzyJCrKkhhVJeY2bbJKpZ49bWmt00magwct6VLVAXx0tC3VKr1cywmPPWbvwf5UtX3/vS0zO3gw8HFVZccOGyC2c6f7Tqhrq08/tWTR0KEVX+Do2tW5wU+H44QT3FXNJlnbjEmTrMq3suSj23TvLl1zjV0Iz8srW3G3caOdfGdnuytpGhlpFw2POML5z5Lqeu65iu/7+Wf/ptQ7wZ/qwFD6t8jPt2r1Y4+1oVtuqzaNjJSuv95WCp5/flELpw0bLAF87LE2DDVU/ubr19sxQO/e7lviXuDee8tua9fOVhAiIEg+IrTk5toyloyMwC9h9vmswjIjw5bgHWpCLCLCDuT27w/esuvRow9/MMWWLXZAFMwp6AXLUw5V3bqhOZnM47HXWijZuNGqTPftc+5A6FAqd7p2dX5Azr59Vim7Z48dYFbF57OlWi1bWiW5UyeEiYn2Om3d2pa6V3UxZc0aaetWq7Bx+mD56qttqeFjjxVdwAoF7dr5/9gZM2xJbellfU7weKQHH7T/Tp9u1Urlyc62E0I3nXj/73/Sl1/aRbzjjiv/MS+9ZL/X+ec7V0Fd2jvvSI8/bhc7Q626OiPDTlRDqX/vMcdYlV2vXuVPR9+61aqRjz9euuoqZ2IsT0yMLUutSIcOdvy3fr3zld+lVXYR5quv7N+gZ093vZ9U5cEH7X072BfMD4fPZzenP9cr88or9l5+/fVF/QbXrpXuuaeoT6XbeDy2aiE31wbmFPjpJ/ucjIx0999850573ytYvjxnjvTQQ3aRZtYsZ2ODa7jsUwWOOHjQ3sxiYwPzprZhg93at7cqqcMRF2cn38Hg8dgHVEaGVXEcztITjye4Sbya8Mkntqwo1JJiTlmxwiYtNmxoSY5QctVV1k9w7lz/q726d5f++193VFmFmtRU61vWqJE1bK/qfff3322a4IoVzvbmjIiwg0t/PydOOMGWZblhAnxBpWtKStWPfeklq4gYPjy0KmTbt7ebGzRrZknedu3Kn5Ra4MMP7ULZGWfYtFc3mD3bTlw9noqTj999Z7chQ4IbW2VOOcUSj5VdgMvPP7wq/UDYvNmW0EZFWfylLyrl5NjFW7cdizRqZJ+BFfn+e/tM/eordyUfq+LxWOuJhASnI6meu+6y49a5c6UrrnA6mvJlZNjrpvg+GBFx+OdGgbRwofVgnzixKM5Vq+z9ZsgQWzbuRvPmWb/kY48tSj56PNZmyOt1X2K9wGOPld2WlGQXBHbuDH48/vroI7sY0727HatKliw94gjrDepm+/fbUve+fe1CaVZWaF3ACDEuOwKBIx56yHay664LzP///vvtDem11wLz/w+kZcvs6phbm+VWJienqJfgoYiNtSEqwU6arl9vfcuWL6/+zy5dakvKDuf3PlQHD9oJ69tvV+/nMjNtCdSDD9oSKCf8+KN98K5b5//PNGpk+/XhVtgeju++sz5Jt9zi/8/8/LNV7Tm5xL19e6uaOeUUq/yqSuPGVin56qvOTEQvrjoXqOrVs4NONwwSmTLFkrjTp1f92Lvusoq21asDH1dVfD6L+Zpr3DW0wh+PPSZNnlz5Mvd16+x3LF7l4bRTT7XBM5VN57zpJik52d5/3GLkSLvwNXZs+ffn5loC7/jjbVmfW7Rubf/+CQlWNVPasmXWM3zgwODHdjg6dJDuvDN4bWuqw+ezpG+oDTHbvdveC08/vexnePPmdnPjIBGfzy7sxsfbioBQ8tRT1vtxyZLCTZ7vv7eijC1bHAysCuedZ/MM+vQp2ta5s/T885aYDDUJCUUVhW5UEFt+vp1/SjbMZccO9/egPuYYu2i3bJlVxzZqJA0eHFqtsEKIS9P+CKqC0vNANbLt0MEO4kNtmq5UfkPr6lqyxJJSAwdaH8Vg2L7dlmhGRFTc5NqtZsywk+2//tUS49UxfboluZ1YWtmpk/USbNu2ej+Xmmo93Ro2lG69NTCxVeWee+zEtH9/Z57/UGVkWCV0ly4VT+0sLi/PKpm83sNrpXC46ta1ZTT+io0tf4og/OdvBaPPZ8mnVavsdeW0guXL27ZZxUZFFQQ//2yVVn36SD16BDXEwzJlirXacFMFtT9DuA5lMI3T1q2zBPaaNc5PcS/O47EkRkVtadavt//WxNDCQPB6LSlWeklwt27WX86N/vc/O9nu0KHo71vglluswu3Pf3bfgIt69awy2eu1i8yJiUX3vfqqe5MFHk/R63vFiqLWL598Yu0SRow49OGQgXb22fZZWKxdjS8pybYVJJncKBQHKRbw+WyVRkKC8xec/dWihU2Jjosrud3jcW+VaYG+fe38ICPDzp/z8tzfViCEufzVgKB45BFLPgRqKc4dd9itJjz9tDRtmlUblFea7kbffGPVCHv2BC/5eMQR9u8ZGWkVDtUddFOQEOvUSbr88sDEWJFu3awy41D62rVta1WqnTrVeFhViourXgVegQYNrNIqL8+5D7ozzqj+z7z3ni1N7du37MFGsPTsacOy/J2A+vvv9rravTv0lpS5xZdf2tXsI4+sur3AzJn23nPaae47ia2Ix2PL9txk4kQ72a4sgbpwofWXu+yyyocbBJPPZ0nTXbsqToh6PMEbxBYOfD47eYqNLZtg7NLFqjpSU9239LqyftiXXmrLDt1Y+fvxx1b93727HeuFip497fiwXj2rvi8YBrFjh1W5eTyWfHSbOnXsonSrVuVXS7s5WfD88/YeXjyJvmiRDebKznZv8vGaa4q+9nrtv3Xrht7Faq/XkmOh0Erl+OOlH36wIWItW1ov35NOspkHbubUucDhmjev5GTxE06w1woCguQj7AAkVKoSt2+3BII/SxVrwhdfWE+qXr2kP/3p0P4fAwdKd98d3GqUyEj7O8XHH9rB2K+/WlKnZ8/gJx+vvNJuh+LBB+0WSlq3lv7+d6ejqL4bb7QKmk8+cW7IT/PmtqzGXwkJVi2Rne2+k+/KvP++HTj36+ff1ONAysqyxPNRR1X+uNxca+Xh9Vqyww3JxzlzbJnhTTf5n7B2g2nTqn5MmzbWo9JNJ4Qffmgn1MV7QIWSffvsAkvpypMNG6wH2nHHua/K9M9/tpUWM2aUbaUTEWEX5py4OHe4GjVy19L8Am3aWOuUDRtK9tPMzrbPx65d3TdRV7IE2IEDZSfQ+nz2mbp9uzves8vjlgFP1VVeJf2pp1r1YKgNiAoVXq+tYjjiCLsQ1ru3nc/98IO7E9Xt21uf702b7ILRnDn2HuP25GNx118vff21tZ446yyno6lc8fdBjyc0VzaEEJKPCC033SSdc07wDoo+/1yaOtX6VRxO8tGJXkWH05w9IcF6dTmd6Ag1u3bZFOgWLWpmyX6wZGbawVhGhg1C8UePHraUwi0DLqqj9AmXE1591SrOTzrJDiwrc889dhC3YIEtgXJSr142tbCqieEHDljPpU2brErFDV580S4onXxyxcnHvDz3LxEqzyWXuK+vUpcuRcmY8gadbNsm3Xuv9VsqXl3jBmecYUn///xHOvPMkvd9+KENEDnjDEvEu0m7dnbyVF7vRDfbskW6/XYbqOCWwUP+6NjRkhudOpV8ff/0k10IOPJI6bffnIuvMuV9DrZoYReeQ80559hnzUMPuaPHsL9OOy00Eo8FPULr1VPMli3yvPeeVYcNG+Z0ZJUbP156803rW1lQYd+kibsTj5L0zDN2ESk21tqp3HZb1Rd83WDbNlsBtmmTVar//LNzveyry+u1Nmlbt9o58ODBodWyLISE4BE2atz06bYM8aKLAnNF/Ndfra9TgwbWoP1wxMcHt1dR3752knHCCcF7Tjfo2dM+rFE9N99sCY7777cTKX/s2GEVHU72ddm40XoKNm5sCUh/vPFGQEPyW0aG9aw64ojq99t0ksdjV7T9aS9wzDFWHeGGHoRNm0qTJlX9uLg468fpJn/+syUeu3Wr+DGXXWYTbB991F3DRHJzrYK0QwenI/FfmzaWhK7ove3nn4sS2W5LPhYcZ5TuhyfZyetJJ7lzAMott1ilSb16Ze+7/36rtP/Tn9xXRVi3btEQiD17ii4wp6ZaW5I+faQbbnAsvApFRJT/vrxtm/2Nq7pIg+rLz7eq0l9/LSoK+PxzSxqUnpTuNjNn2mDEadNCq7Lq7LOlN9+UZ/ZsNdiyRRH33mvJGbcnH3v1ss/zvXutoGLECHcN26pI8ePC446zWyho2NCSpvn51gZm9Ghp0CCno6pacrKt8ive2iMx0fIjSUnOxVVLkXyE9bf65Rc7mA5E8tHrtUoBtzYLr8ywYYf/4bp5s52IB3sJy3vvWeXG0KGh9ebp9drywc2bbfKYvxWcP/xgE2qPO84+/JzQtq1dMavOVdXzzrO+Lq+/blfvndC2rVXMtGtXsv9TKLj5ZutxN3WqHexU5p57bOnKNdc4nzgYNsyWrPtzNbuqykj456qrqn7M6tV2QaCyHnTBtnmz7ZuRkZbMK12ZmZ9v7zluq+bweCq/qHLkkdYP2m2JMMmGhz39dPmfP+PH282NKuq5deCAJfF8PqvYdNvfPD7e+nh36FAygfTDD9LLL9uyfTcmHysyerRdGCsY6OhGv/5qiWqpqDBg3Tp7r3Fz9ffevUUXkHbtsn108WJ7rfTu7WRkVZs711p/nHmmvZ/n5BRVK7tZx44W75YtymnZUvnnn68It/+tJbsYc9ddRRVscXGh05cwFCvxPvjAPlsyMoraxbzwgruTeMnJ0rhxZYdVpaXZ9gUL3Bt7iHLxpwuC5s9/thLpQFUNtW1r1WA1sYT3+eftQ/rMM0OjabBkfdq2bpW+/daaCAfLl19a3yevt/pvnPv328m3EwdEkZHS8uV2UJmW5n/ycdMmSxw4eWBx772WBKuO33+3/zo5AKVBA6t+DEUdOhRNdq/Ke+/ZfjhuXODjqkrz5qE7aGPrVttHExKsSro8Xq/7D5TL89FHVlXTsaPTkRRp1cr6xkVG2t++dEuHDz+0ZNioUbacP1R062bDi9yo+BTd2iAry3pA/vabe993brqp6OuCwRZdu9prxM0Jg9Wr7QJY3bp2DFDA43F3P/XoaFuSGhtrSyMLqutjYuyCh1sLBuLirO1Lgwa2TL9JE2ujEQp9fC+7zM5fune34/OHHrKKPLevNLrjDmnaNPliYrT/xx/lmzAhND7fy6sADwXJydKECSWHnri9Ei8Uk3her63MLB2zVDTt+oYbpDFjQuP1HiJIPkK69dbA/v8bNqy5Kc933GHLWb7/PrjJxwMH7EOsusk4n8/66UmHNr35cJx8sr2xnnhi9X/21FPtb/zWW4c2CflwzZtnB5bVWWJ40klWSebkFeRDee6ff7YDDLc2dy/PE09I//qXdMUVNnjGSXfcUVS9UZW//U1auTJ0lrC41eOP27Lk66+3g+HyjBxpf+tZs+xrt8jOturXrl3L318bNbIlnm4SESGlpFjSqLyYV62y4Sg5OUEPrUqffWYn2Z07uzfRWB1urTItbvZsm8J8/fVFLWOaNnV/gqM8nTvbe7yb7dhhlbJt2pRMPrpdhw72Wd6rl32/caMlUOvXP7ye4cHw88/u3gcrcu21RV/v3WsJYLcNrSpPQRuKgosCocTrteq7556zJcAPPujuRBJJvOBZssQutFTE57PWH0uWhFYvWZcLoXGfgCwRNmKEVToFQ1aWHYg1aHBoy2c8His/37cv+EMXTjnFGof7O0CkuC1b7ETWqQPQkSOlIUOqt/QxPt4SrqH2AeHx2N/Z7b2Kivv1V1sGV7w/ilOqcwJy1ll2scUtw4C++kr65z+tirAiDz1kVXiPPhq8uKpy9NFWuVHZBaDVq+2gzk3LO3Ny7L28e3dLGISSFi0qfq1fdZXtj/5MxQ62XbvsZOmDD0pu9/nsfcSNCdMCTz9tF1hSU4u2LVli79fnnutcXFX56CNp/nzrLRdKcnJsSWooDZyRigYm3XGHva5/+82ORQJ9Yf9wRURYQuDkk22Z9dFH23Gu2ycBSyXjmzfPluaH2nv6M8/YucGf/+x0JP7xeqVFi9R04UJb5h4KicjkZLtoN2GCrQZ79FFb5n648wcCpaoknmT7rNv+9tVJ4rmJv4PZQm2Am8tR+Rju8vPtgC/Qwy5WrLCKxd69D28px3PP1VhIfqlTp2g5544dh76EJpSq2iRbdrhtW/CrNUNdXp5NnP3tN1vi27Ch0xH578UX7WT7zDOtN2Jl7r7blnmGUsN0N3rySUsSPPZYxcuXV62ySr2srKCGVqlLL7VbZb791gbqHHNMMCLyT0yMLV0qaOlQ+v3tf/+zadgnnRRaQ8ZiYy2h6kb9+tnru/Tr4PffLebYWLuI4cY+s7Nn24WBP/2p6ILFihV2QfHAAUdDq9SFF9rf/dRTi7b9/rtdLHBzUmnVKqs6btxY2rlTnpwc6euv7bXjph6spTVubBeRCvzwgyVn0tPt4lEoiYgI/oXywzVtmg2G+vBD6xfudgcP2jC2yEirPh082OmIqpacLE2cqMjdu9VOkv7+d5YBB0KoVuKFahLP33ZXTrbFqoVIPoa7bdts+mG9etbnL1AHphddZAdk773nzDLew7FihVU6uPngtyLZ2dL27XbiVJ1/29hYZycHp6VZBUSjRv5/wL79tl29HzgwuBPRi4uKsqqNPXvsAKGqhMDnn9twnBNOsBNGJ+3ZYwkjf/7djzzSPdWDUlHl17x5Uvv25T9m82bbFzp2dE//sMGDbR9t167ixzz4oCX6Qq0H3RFHuLMv7w8/WLKgvPfD//zHEmVTprgv+bh2rS1fjoqyZe+honXrkr38Cvz2m12Ua9HCnYlHyaoe09NLDuK74gprZVJeZYpbjBlTdluvXpYw/eIL9y7z7NrVTvK6dpX27VPd9esVedFFVrm0fbvT0fmvTx/rTx4KqxkyMy3Bu3u3+xIxlTlwwC4K/PyzrWho0cL9w2YkS4idd56Um1u0jSRezQvVZcAk8YJr8GDb/9LSyn+teDx2fyhcIAghJB/DXcFS4tjYwF4R79zZKizd9Cbvr8Op7lqyxJaDDBxoFXHBlJ1dVNG6e7dzCblD8f77tkzijDP8Tz7eeKNViC1Zcmh9LmvKE09YMt+fD9mlS6Vnn7XEn9PJx1GjLPHYtauzcRyKJUusv+C6dRUnH199VfrrX6ULLrB90g2uu85ulWnRggrkmlRZ4rl/f7tQNmRI0MLx2759lnxs1qxk8nHPHumRR2x4ywUXuLuyrbg+fez4o3hDfbeZMqXstthYd1Xz+mPPHqt8zMtz9qJiVWJirOWLJHm9ikpPl69FC3mOPtrZuPzh81ns6emW3K2qMtwtfvnFll03bWqTmLt3t76Vbl+tU6+eXUjaudOO0S+80P3HuCTxgidUKwhJ4gVXZKQl/seNsxiLx15wLPXkk+56bdcC9HwMd5072xKiX34J7PO89po9x2mnHfr/4/337Qq4GybV+uvbb23gwvvvB/+5Y2PtYCwmpmiisj9+/lm6/Xb7N3NKp052ctqli/8/c9xx0rHHOr8U+LLLrB+YPwfCgwZJd91VfqVKsHXsaHFU9TdPT7eTlE8/DU5c/rj3Xnu9VpUUaNnSXVOMQ9mUKZbw+uijsvf997/WW+nbb4Mf1+EYP96qZ912AijZfnnLLVYJm59ftH3lShvkcttt7k08ZmRYlXfp3qYF/W5R89LT7W+enm6VvgcO2GslhFqB7B00SPlpadI77zgdStWSk+3k+oornI6kenr0sKW/zZpJixZZH8K6dZ2Oqmpvvln09d/+ZglUevnVPHr5BVdBEq+iz3KPx1YduTWJJ5WN3e1JvKQkS/y3bl1ye2KiOy8I1AJUPoa7iAg7MD3UXobBtGOHJdH27Qvu8376qfXv6d+/+lNbBw60AyOnrtxv3GhLl6tzUvrtt3aCe8YZtjzECSedJH3zTfV+5t//DkwsgTRokN1CycqV0sSJdqC/caPT0Zjx46t+zC232M2NyyW9XnsvLr2fbt5sJ1lHHy0NG+ZMbBX57Tfr0fbrr2X7bC1YIM2ZY+99bpsc/dtv1octK8smtoeK+vVtom5pjRpJkya5u1Lpscek++6z943Zs52Opnqysmx4Us+elkR98kn72p/3HCcNGyb9+KP01lt2USkmxi4WhKJQSIb16GEn1gcO2Ht2r16W1HO7evWsx/c771jLmIgQqEkJxQrCUK3EC9UkXqhWEIZyJV5BEm/KlJKv9cREi9lt+2RxSUn2Oblkib2WExIswevGv3MtQPIRoeNPf7LKtmC/GXz8sVWWXHdd9ZOPAwbYzSmHklTu2lW6/vrQXH7rBvv22cmqxyMdf7zT0VTP119bb7lTT7Uq4/LExFhiOlSXArupOsznsz5Vq1bZrfSS8W++sX2xXz9p2TJHQqzQX/9qE17L67M1cKAtqXXyva8i+flW3RMdXTIRlpVl/x5uTuKV5+ijrbrezY4+2irSi38ejR9vB/h/+5s7e4NKdlGgSRMbELFhg5SSYoMWOnZ0f/KxRw8brJSZ6XQk1fPLL9KVVyrC4ymqpAkFRx1ly9uff95OZJs2tT6Vbj95TU4umyx491339iAM1WXAJPGCK1SXAUsk8ZwSGemuxH8tRvIx3H3zjQ2BOeYYS+4FynvvWS+8fv0skXcoGjaseCJsIA0aJF19tTv7gAVCKFbjucnChdY3btgwS1xXZt06O6AI9LR5f02aJP30U+WDofr2tfvdJCvLKjLT06VTTnE6Gv95PNabNSfHpnWWTj7Gx9v7shsvBAwcWPF9l11mNzdq08baShx1lPXAi/rjMOjDD+1vPWKEM20y/OH1WgIsN9edr4mKnHdeySr63bvt5Eo69OOBYIiMtBYgqanWzy8+3noRN23qdGRVe+GFohO+22+31/mECe7u+SjZcd6XX8ojqeuf/yzPSSdZX2Q3XTQqz1tvlUwW7NplqwPcmsSTqCAMJpJ4wRXKFYQSSTzUaiQfw91XX1m/tHPOCWzycedO6w0WCks6Shs5svoVjwVSU23AQYMGzhw8f/KJLQHq0yf4A28O10UX2etz3ryqk6H/+pcNXTj3XGnq1ODEV5G2baVWraqu5tm/3xIgklVMNGoU+NiqMmCAvV7dOn22ImvWWJVp06b2XlPa5s3S+edbwmbOnODHV5nXX7e/eXnTrIcO5SCupkVESPffX/T9Hz22PAUtBNw8tGDmTKvAHzPGkh1S0TAxtydniouOlp57zj4f3d6D8PPPLcaCv6/b3j8qUnCS6vMVDTU75xxnY/JHmzbSyy8rf8kS1Z85U779+61a2c0n3aGYxKOCMLhI4gVfKFcQSiTxUGuRfAx3PXpYVd9xxwX2eQYPtiTS4fTAWbjQKpuGDrUryqFg4EA72PjmG2d6n/34o/T001Z14m/ysSAR5vTJbGqqVYNt2lR18nH9elvqvHt3cGKrzODB9m9ele3brd9SdLQ7Eo+SJTdCUbt2tky8QwerIoyJKXn/2rWWRNi+3ZHwKtWrl9MRHBqv13rhrlsnXX65vY4lq+T0+dxTzesn3/XX24TagwedDqViXbqU/LtmZ9ugiLg4S8CHQkWeZMk8t1bGluaW9+ZDlZcnTZtmw346d3Y6mqq9+aZ0662K+CNZ4Nm82d0VhKGaxKOCMLhI4jkjlCsIgVqK5GO4GzYsOIMM2rcvu6Swuh57zD5A5s8PfvLR57NG4tXpB1bwM5Jz/fEGDbIlV337+v8zPXpYkubrr8vv5xYsDzxgJ07+DOuZPNkmqTdrFvi4akrHjlb9uHev05FUT+/e9u/y2mv2WnGDRo0qTywefbTFW3xKcCjwet17kOzxSGeeaUveTznFlqdK0ttvWwXy2LHunTyam2vDknJySg7hiI93d+XjySfbe0bBayIlxT5n8vLcPzX60UelV16xHqaXXup0NNXn89nFrVBJ8Ep2Yfnjj6Urr5QuvLCoxYBbhWIFYagm8aggDL5akMTzLl6sTUuXqu2AAYocOtS9xyfFUUEIuIrLj0SAYgYNsomfh5vErK6dO20pUFaWnaz6ewDv8Vil5v79VuHmhOoOvMnPtyRObq7zibzKesqVlpDgvivd/vB4QmPSfAGv13or5uaGVkVQ8+aWEHOjnTttUntmpnTzzUXbs7PttdGmjVVOu+11EhFhCX+v15JfBTZssJNCNy+n/b//s2rN4cPd29+xPKVP9Lp0sc+XzZudr1SvyrZt0g8/2K1rV2tL0b69+09e9+6VbrvNKqeXL7eWGps2hUYi77nn7JjlL3+xbYmJVBDWtFBN4lFB6IxQrsT7I4mXHhentr17h0bMAFyn2g34vvnmm3K35+bm6pVXXjnsgBBkf/S7Crj8fDvp+Oijkieq1fHgg9KiRcFfvhwfXzQJtbx+clVp0CB0el1GRNjJ7G+/SS1bOh1N6LrnHjug/PBDpyOpng0brEq2oqXAHo9NI/3gA6l16+DGVlvt3GlTo++9t+SJVEqKJSC3bnVvonfhQumdd0oOP/nrXy3R5OZBIp07S3XrFi4Vj9y3T56JE6WHHy4/+eFm9eqFxnLaiy6yPpU332y9B486yn0T3MtTr540d64lHiX7PA+FxOO4cZZ4LK6ggtCNFcnVqSB0k1BN4hVUEFZ00cLjkY480t0VhKWPQRIT3VkdW1pBJd7559t/SeIBCCPVzog8/vjjmj59uvbt21e47ZdfftGNN96oTz/9tEaDQxCMGWM9pP7v/wL7PD6fDYQ49VR39OWrjshIW6K3f39oJuSysy2R4W/SNybGDjqdPiBKT7clnG+8UfnjfD4bAvDee2VPtpyyYoVVyqxaVfFjHn/ckk5LlwYvrqo0aiR9+63088/2uiktIsISHaed5vzro7R//9sm0t97b9n7Pv7YLn5kZQU9rCq1by+ddZZNoi3++j3qKDvZ/vhj91e1FefxWJuJ8gbouMXAgfZ+/sfU9jopKYp4/nmrqHH73/qVV6RRo0Jn8EmBXr3seKNlS1u6XKdOySXvbhUVZS1A7rjD+if/7W/Bu2h7KKqqIJSsgtBtv0OoVhCGahKvoIJQKht7qFQQpqRIn35q74mffmrH6W5PPAJAmKv25dtHHnlEM2fO1A033KBLLrlEy5cv12effaaRI0fqnFCYpIeS9u61JEOghwNERlp1TESEuxv6V6Rt2+r/zJIlltQdONC5Hlc+n/UCy8y0wRAdOzoTx6FYvdpOVtu0kc4+u+LH7d4tTZpkX7vltXXttdL48VK/fhU/ZuFC6bPPLGFWnaXxgdS0qcXVpo37q3tK273b9rnyqgTPO88qDH/4wdk+puWJjbUke2kREXZS6+YkXoGCZZGholQlem6TJsq/+25FlB5U5Ebr11vStHlzO9mOjbXEdahUIsfE2H7o5n6mxSUnWxKmeFXebbe5d/lyqPYgDNUKwlBeBhzKPQglevkBQAiq9tllYmKi7rvvPk2fPl1PPfWUIiMjdfvtt6u3207o4J933pEyMoLTrH7lykP/2XXrLInXvr0NQgkF330nzZ5t06OdSj56PFZpsnmztGtX1cnHxYutB9oJJ1g1lpPatLEl9lX1+MzKslj373fPhN2TT676MddcY4nHQE+arw6PRxo9uuL7Fy+25MfAgVL37kELyy+nniq9+mrZuHJyrIowIiL4/WJru19+scRuRIRVy+7ZYwOuOne2E9oQSUjmtG4t36hR7kwQlHbWWZZ47NNHOukkG2rm1n6mpX33nVUot2olHXOM+3udheIAlFCvIGSQSHCFcg9CAEDIqXbycdu2bXrhhRf0888/65xzzlFKSooeeeQRjR8/XmeddZYi+cAKLY0aubefWHG//26VS07F+sEH0hdf2MneKaf49zMDB9oSUKeXlv34o/Wp8icR8Nln0kMPSRMnOp98bNXKBm1UpXXr8ivH3O7cc0MnaVDgpZdsiMG0ae5LPnboYLfSYmKkL78MfjzVlZ9vlbv169v3s2fbYJ/Ro23ZnhvFxVmLgchIi3XNGunZZ+2Cxw03OB1d5f7v/6SXX5bnrLOk/v2djsZ/vXvbLTvbesuuWhUaFe3JydIFF5Rs58AAlJpHBaEzQjmJRwUhACBIqp18vOGGG9SlSxc9+uijatWqlSTp66+/1r/+9S998skneuqpp2o8SEC9e1vD9/L60AXDu+9KM2ZY30R/k4/9+7vjpLY6U2f795euv1468cTAxRMOcnKsEmzHDmnkSKejqZ5166y6ODHRKjOL69VLOuMM9y1dDnWzZlmi45xzpHnzbNujj0pr11qS163Jx1atbAjYUUfZCWzTplb5GApL9lNSrMq7eXPFtmxpk6MbNHA6Kv/Fxkq33OJ0FP4JxQrCUF2+TAWhc0jiAQBQqWqfIUycOFGnlEq+9OvXTz179mTadajx+aS//92SU1deaVMdA+mf/7RplxdfbJMvq6NuXalHj4CE5ZeTTrLEoxuSiYE0YoTdcHh277ap0RERljAvnYzJyLDEZJs27lkqXuCNN6yn2UUXlU0+Xn+93dxqxQrrFdq/f+j0wJOk+Hh7nWzcWLTt7LOlX3+1pJhbRURIp59e9H2HDtL99zsXT3WcdZbUooV8xxyj7kOGyJOba9Pe27VzOrKqbdokzZ9f9Lno5gqrUK0gDNXly7WkgtC7eLE2LV2qtgMGKJKJwAAA1ArVnnZdOvFYoG7durriiisOOyAEUcGyrZtu8n8S8uFYs0b66CM7oQ41Z58tPfOMnSD5a/Nmad++8k+6gunLL6XrrrPkb6i56y5bUjh3bsWPufZaS9C8/HLw4qpK8+aWxOjb1/rglfb++xbzaacFPbQq9ehhyXan2wUcimuvtX31f/8r2va3v1kSdcEC5+KqyumnW+Lr00+Ltj3wgF2s+WOFAWpYr17WXqJ1a+XXqSNFR7u3wrS45GQb3vbXv0qTJ1t/2XbtbLsbVaeC0E1CdfmyVFRBWPoCTGKiO6tMS/ujgjD99NOtkpDEIwAAtUIIrI1CwHi9VvG4d29wlptdcIElYw5lyeb//mcn5337OlsBWR0DB9pJ19dfW9xOWbPGEo8jRlhypjK7dlkVVkS1r0sERkaG/bsXrwgrbc0au+XnBy2sKkVEVB7zvn1WaXwoU9QDbdQou5VWkER38xCR446zAUR16xZt++YbS2xccolzcVUlVHrvlmfdOkuaNm9u7+0JCdZnM1QkJOinjz9W73bt3N+zOhSXL4dqBWEoL1+WQrsHIQAAqJVIPoaz+vWlmTOD93yH0wPxxRel55+X/vEP55KPPp+UmVk0EMKfx0pSixaBjasqffpId9xh00Ur4/VaAiEy0ipRnI5bsmTpuefa9NyKzJ1rib6uXYMX1+GaOFGaMMF6Q4aKJUssKTlkiPVAdaPHHy+77aGHLPEYSi0TMjOtp18oJAoWL5YmTbLqza++ssT6ypXuXi5eYMMG6fXX1WzPHpuW7uYqq1BdvhyqFYShvnxZogchAABwFZeUNwFVOOYYG3Th1FLQTZusUq15c/8e7/FYFeH+/VYd4aQePSxpW9Vk5Z07rXrQ65WOOCI4sVWlWzer1qgsEdq2rZ1gtWwZtLBqhMdjCaZQkZJir+dQSphK9t5x3nlS+/ZOR1K5t96ypbTLlkl3323vN6HQP7HgvblHD2vfkZ9vvUzdLjlZ6t5dkXfcoTYPPaTI4cNZvhwIBRWEFVVMezy23N2NFYShvnwZAADARUg+hrNg9yI8eFD6/nurjqmuG26Q3ntP+tOfajwsvzRpYss5MzOlAwf8/7n69d2zhLkqLVpYH9DffnN3NUeomD/fqgSnTnU6kuo75xx7PRTvnXjuudKqVVbtg5r3+uvSI49Y8mjjRkvyNm7sdFRV69fP3psfecSqHrduLbns3Y0Kli9nZ5fcXrB82Y0JyFBdvlxQQSiVTUCGQgVhUpJdePn0U+mVV+y/GzeSeAQAAKimEMmKICDefttOEs84IzjPt3KldPzx0vjxwXm+mtSggS3R27/fv2XXbpOVZSdMpU+2S4uJcdeU4OxsaeFCadas8u/fts1aB3z0UXDj8sfu3ZZI+v77svedc450zTVWHetG6ek2jTslpWhbbKwtpT36aMfCqtLevTYsp317KTfXEunJyfbe43ajRtkk8eOPl/79b/vbn3ee01FVj8fj/grkqpYvS3axy+sNalhVCtXly1LoVxAWLF8+/3x3L80HAABwMXo+hrO9ey0pFayTrCOOsBOjUJze6vFUb9nmkiXSSy9JAwZIl18euLj8ddRRtmTvm2+sB2SoyM2Vxo61r88/v+xQjh9/lK6+2pZ+/vRTsKOr3KmnSq+9VrYX5d69llySrB+hGz38sL3mO3VyOpLqadDAli1nZ9sS1P/9z/a/U0+V/vtfp6Or3J//bLcCbhxGVBGvV/rsM3uPKVhC69YETXWWL7upXx4DUAAAABDCSD6Gs3HjbFlosKbXtm0rbdlS/Z/zei1hGR9vS7bj42s+tpr2/ffSnDk2rdkNyceWLaXff7eKtoq8+aa0dKlNxR42LHixVaZBA+nkk6W4OEuUl04+NmwonXWWO/v5dexot9IiIqTZs61qs2HD4Mflj2OPLbvt0Udt3xs3zr3LgSMibLl7s2b2ntGggQ2aOe44pyOrvZKTbaDP/v1F2xITbamtGyvaQn35MgNQAAAAEIJIPoazunVDo7pm925bArpjh7PJmv/8R/r6a5vqesIJlT924EDr9eeWCcyLF9sAi8oSzYsWWcK0fn33JB8l6ZNPKr7vhBOsfUAoadDApl2Hkrw86bbb7ELA6ae7N/koSaNHF309fnxotXnIz5c+/FB6/31Lmrp92XVB78TSlXgFvRPduKS2NixfnjKlZPVmYqIlHt32twYAAAD+QPIR7hcXJ/3yiyUhoxx8ySYnSy+8YEm8qpKP/frZzS386VM5YoR/vxv89+OP1mtzyBB7HYeKvXuld96xStlrr7Wq04kTrYeiG5MytYHPZxWbu3fb9yNGuDv5WFXvRI/HeieOGeOuajyWLwMAAABBR/IxnC1aJK1ebYmRYC1L/MtfrDffAw/433swOtodQy6GD7fkXHlLUmuDs8+2G2rOBRdIv/5q1Wwnn2zb1q+3BMeRR0p16jgbX0UyMqQLL7Rk/1VXWbXms886HZV/tm+XvvzShieNGuV0NP7zeGzC+O7dVpHevbsl+NyaVArV3oksXwYAAACCjmnX4ezVV6Ubb6x8WWtNW7bMJhMXn6IbKi68UPrnP23ZaVVSU616rLzKGid8/71VsD34oNORVN/cudY78aabyt7Xr59NYC5vorQbHHecLZ+NKHqr9UydKnXuLM2Y4WBgVWjVypIbF1wgHTzodDTV8/nnVh12221Smzb2e1Q15d0NkpMt6StJmzZJTzwhtWtn290oVHsnSqE/fRkAAAAIMVQ+hrOBA62XW48ewXvOv/5VuvLK6i1J/ukn6bvvrPqxf//AxVaTTjjBEpDLlrlj+XVqqvTMM1LfvpaUKS0/X9q50yaSR7jsmkRenrRhg1UMlrZ6tSV5/VlW7oT/+7+irwumyns8VkHr5n6rUVHSp58WfZ+dbZWEwRpOdTg6d7Z9Ljra2jUcOCDFxjodVeXonRh8fyxf9i5erE1Ll6rtgAGKHDrU3RWPAAAAQIgi+RjOrr7absF01lnV/5n33pPuuEO69FLnk48+n5SZWXmyq+Axki2jdIOePaU777TETHm2brWqn7p1bWqtmxKQo0dbgrxdu5LbfT6reExNLXufi/lefFF66SVL+IaKK6+0BNmjj0qTJjkdTeV69rSk/8GDduGisgnvbkDvROf8sXw5PS5ObXv3dtffFwAAAKhFSD7C/dq2lc44I3h9KSuyYoV0/PFSfHzlSwk9HqsizMx0T0+/Dh2k++6r+P7t2y3upk3dlXiUbAlwq1Zlt3s8thy7Y8fgx3S4PJ7QSXTk51ubhH37nJ02X11160oDBjgdRdXonQgAAACglnNZlgG1XkaGLaFescL/n7ngAqt+nDw5YGH5pUkTW376++/+Va3Vq+e+RF5FjjvOfrfvvnM6ktpl5Uqr/Bo+3OlIqm/WLKvcvfpqG061apV//U7dwOuVFi+2vraLFxcteXcjeicCAAAAqOVCJDOCgGjfXmrZ0vrmBcv8+Tbl+o47gvecNaV5c2njRusxGCpJxeIOHrT4Dxwo//7oaPsd3eidd2zYz+7dRdu++06aOVP6+mvn4qpKTIwNQPnqK8nnU91VqxQxerR0771OR1a16Ghpxw6reqxb1wb7xMc7HVXVkpPtQsHJJ9uFi5NPdvfgltrQOzElxXqEvvKK/XfjRhKPAAAAAAqx7Dqcbd9uCalgLg1u0cKW0MbFBe85a0pkpH+9BT//XHrxRVvyecUVAQ/Lb/362QCODz6QTjvN6Wiq57rrbALwccfZoCRJevdd6Z57pAkT3DHUpzxt2kivvSYdeaTk86lOSoo8771X1BPUzc46y3pqhlA/zZAc3FKLeicCAAAAQHlCsHwLNWblShvIUF4/vUAZM8ZOsl980f+f6dfPqq5+/jlwcdWkH36Q5s6V3n/f6UhKSkiwRPPevWXv+9e/bBL5smXBj8sfp50m/elPJRPlnTrZMBq3Jh4lq3w891xp0CApIkIHevRQ/syZlkx1u2bNpGOPteW+f/ubeysHC1Q1uEWywS1uW4Jd0DtRKjtNnN6JAAAAAGoBKh/DWahUNK1ZI+3ZI8XGOh2JJWB++MGSqH36lP+YAQOkadMsYeomb79tf8PSCQ5JeuMN6+vXtavzE8XLM3t22W0XXGC3EJKTmCjfmWeGViJp2TLp73+XRoxwX9VgcaE6uEUq6p04ZUrJ3yEx0RKPbv67AwAAAEAVSD7C/b74wqZHt23rdCTW0+yNN2z5eEXJx7597eY2lS2vP+88Szw6PVG8Nlq3Tlq+PHSS/cX95z+WFDvtNGnUKKejqVwoD26RLME4ZowlR7dutUrlwYNDK1ENAAAAAOUg+Riutm2TXn/dBs6ce27wntfrtWq1XbusirBRo6p/5uijAx+Xv844w/5mboqpJlx8sd1Cic9XfhWn2zz1lDRjhjy33KL63bpJ9etLHTvaQBe3e/BB6csvpeuvl3r2tP3XrcmwUB/cItE7EQAAAECtRM/HcLV2rfU/u/vu4D5vZKRVU338sVUzhporrpCeftom6Fbkt99smXh5veectHKldO210l13OR1J9X38sdShQ9GgnP37LYnXubMNTXKzHj1sKXtCgo667jpFdusmrV/vdFRVS062AUWSJVDdPjW6YHBLRQlpj8cG/7h5cAsAAAAA1EIkH8NVXJxVPJ5+evCfe8YM6f/+T2ratOrHbtpkw1A++STwcdWUE0+0v+/XXzsdSUk7d0rPPGMVr8Xl5Njk8/x8Z+LyR2ystHFjUdIuLc2Sjtu2SXXrOhtbVSZNkpYulW/CBOW0aCFf/fo2BdvNCqZGlx5OVDA12o0JSAa3AAAAAIArsew6XPXsKb32mjPPfcUV/j/2m2+kCRMsoTdsWOBiqg6fT8rMtMq78u7LyrKvW7YMblxV6dzZqh5L9x784QcbktOhg3sr8nr1sl54Rx5p33fsaL0UQ6l6tl49rfz3v9W7Vy9FRrn4rbeqqdEej1VNjxnjvkQeg1sAAAAAwHVcfAYMSGrSRBo50pauusGyZdJJJ1nl2po1Ze/3eKQdO6wqzw3TuYtr2dKmFpe2c6fF3bx58GPyV8OGloAuEBVlCciOHZ2L6VC5vU9lKE+NlhjcAgAAAAAuQ/IRwbd9uyU3mjcvqmSryLBh7ql4lKT4eCk7236Hyrh9KXBxo0bZ77R/v9OR1E4+n3TKKYrYsEHRzz7rdDRVC/Wp0RKDWwAAAADARej5GK7uu88q4aZODf5z33OP1KeP9NxzwX/uw9W+vZSSYr0GQ1Fmpi2t3rOn5PboaEusutnixTbsZ9Uq6e23pZkzpdWrnY6qah6PtGGDPJs2qfv559uyYDerDVOjAQAAAACuQfIxXP3+u1XvZWcH/7kTEqTWraWYmOA/9+GKjpbatq24svGLL6SJE6W5c4Mbl7/OOEPq1ElatMjpSKrv0UelyZNtOe2cOdLVV0uffeZ0VP6ZPVu+Fi0UtWePPIsXW19Ft2JqNAAAAACgBpF8DFd33in9+KMlcILtnnts2fXtt1f92HPPlbp0kd57L/Bx1YQffrDE4/vvOx1J+RISLHF64EDRtocekv76V2nlSufi8seQIdbPr3Vr6/84ZozUvbvTUVUtOVm64gp5/liqHzFzpg39cePEaImp0QAAAACAGkXPx3DVvLm7B4wUWL/eBruUN3nXKa+9Jv3yiyVGe/Ysed+AAdK0aZYwdaMXX7SK0+JJpZdflpYvl4YPd3cy769/Lfp65Ejn4qiO5GRp3Liyr9+0NNu+YIE7JzAzNRoAAAAAUENIPsLdXn3VBlscfbTTkRR5/nnpv/+15culk499+tjNrcqbwH311dLate5NmIYqr9eSd+Ulzn0+SwDfcINVcLqxipCp0QAAAACAGuBo8jEnJ0dz5szR0qVLFRMTozFjxmj06NHlPnbTpk2aPXu2NmzYoJYtW+ryyy9Xz2KJn3feeUcLFy5UZmamBg0apAkTJii2vEQLzOuvSwcPSiNGBH9wxIYN0m23WSLspZcqf+xRR9nNTUaPljp3tltt4MTS+8ORn2+Ju4p6ErrFkiUlqwZL8/mk1FR7nFsnMzM1GgAAAABwmBzt+Thv3jytX79eU6dO1aRJkzR//nx99dVXZR534MABTZs2TYmJiXr88cfVv39/Pfzww9rzx8Ter776Sq+//rquvPJKTZ06VWvWrNG8efOC/euElnvvlS67zJY0B1tOjvTvf0vvvBP8564J114rzZghDRpU9r5Nm6T0dHctEy9u40bpmmuk6693OpLqS0mROnSwhFj9+tLppzsdUeW2bq3ZxwEAAAAAEIIcSz5mZWXp448/1uWXX64OHTqof//+Gjt2rBaVM4V38eLFqlOnjiZNmqSEhASdd955SkhI0Lp16yRJ7777rs4880z16dNHnTp10lVXXaVPPvlE2U5Mcg4VJ59sk4+DXfUoWd+46dOlf/6z8sft3WvDW/7zn+DEVROGDJGaNJGWLnU6kvIdOCA9+6z1eSz4fts2d09fLhAXZ8lTyap28/IcDadK/u5bTuyDAAAAAAAEiWPLrlNSUpSXl6cuxfrMde3aVW+88Yby8/MVEVGUF12xYoX69u2ryGK9xh5++GFJktfr1fr163XuuecW3te5c2fl5eUpJSWlxP8fxTzzjHPP3aCBf5V3GzdKEydKLVu6rzrM57MEWL16JbcXJLxbtgx+TP5o00a6+25LePl80qJF0vjxNj16yRKno6tc48bS559LzZpJERHuT5gOHmyJ9rS08ithPR67f/Dg4McGAAAAAECQOJZ8TE9PV6NGjRQdHV24LS4uTjk5Odq3b58aN25cuH379u3q1KmTnn32WX377bdq1qyZLr30UnXt2lWZmZnKyclRfHx84eMjIyPVsGFD7dq1K6i/E2pYdLQ0apTUqJHTkZT08cdWNdqzp/TddyXv27ZNysqyidJu1KiRTeMukJ5uSTC3JkuL83ikE05wOgr/RUZahe+4cRZ78QRkQb/KJ59kgAsAAAAAoFZzLPmYnZ2tqKiST1/wfV6p5ZRZWVl68803NWrUKN1555364osvNG3aND311FOFjymexCz4Pjc3t8Ln93q98rq9cuoQFfxerv79UlOl7duljh2lYonjErp0kRYutK/d9Ls0bKjI3Fz5tm9XfnlxRUdboslNMVfk8suliy+WMjNDI16vV1qyRJ5t2+Rr2dL905fHjJHmz1fEjTfKU2z4jK91a+U/8YTdHwp/d6CWConPSyDMsF8C7sN+CbiPG/bL6jy3Y8nHmJiYMknGgu9jSlWNRUREqH379jrvvPMkSR06dNBPP/2k//3vfxo+fLgklUk05ubmVjrteo0Tg1aCbPny5eVuj96xQ10vvlh5cXH69bXXghyV6Xrxxaq/cqXWPf649gwZ4kgMh8rj9SrqnXeUFx8v348/Oh1OtXmyshS9c6e8DRvKW6zC2O3iPvlEbR58UNG7dxduy2neXKl/+Ysyhg1zMLIqtG8vvfGGGvzwg6J37lTuEUdo/7HHWtI0BF8/QG1U0eclAOewXwLuw34JuE+o7JeOJR+bNGmivXv3yuv1FvZyTE9PV0xMjOrXr1/isfHx8WrdunWJbQkJCdq5c6caNmyomJgYZWRkKDExUZJlX/ft21diKXZpnTt3Vr3S/fpqCa/Xq+XLl6tnz54l+mQWWrFCkTt3KlpS7969gx2eJCniqKPk27NH7du1kxyKocZ98YU8L74o9esn34QJTkdToYikJHneflv5Tz8t31VXOR2Of958UxG33lqmd2L077+rw623Kn/+fOlPf3IoOP94e/eufL8EEHRVfl4CCDr2S8B92C8B93HDfpmZmel3YZ9jycf27dsrKipKa9asUbdu3SRJq1atUqdOnUoMm5EsUbhy5coS29LS0jR48GBFRESoY8eOWrVqlXr06CFJWr16taKiotSuXbsKnz8yMrLWv3FW+Dt27iz9+KM82dnO/Q3eekuSVOmz33679MYb0s03S1deGYyoDs/y5dJzz0kZGe6Ot1UrqW5dRWRn29/Y55MmT7ZhNG7k9Uo33lju0BaPzyd5PIq86SZLPobAPh0O7z1AqGG/BNyH/RJwH/ZLwH2c3C+r87wRVT8kMGJjYzV06FDNmjVL69at07Jly/T2229r1KhRkqwKMvuPycGnnXaaNm3apNdff11bt27Vq6++qu3bt2vIH8t1Tz/9dC1cuFDLli3TunXrNHv2bA0fPrzSZddhrU4dqVcvqV8/pyOpXEqKtHatTZV2m3nzpDvvlIpn+fv3l/7+d6nY5HVXeuop6cAB6aabpLlzpUcflfbvdzqqii1ZIhXrl1iGz2c9RN0+rRsAAAAAgDDkWOWjJF166aWaPXu27rnnHtWrV0/nnnuuBgwYIEmaMGGCrr32Wg0bNkzNmzfX3XffrX/961968803lZiYqDvuuENNmzaVJJ144onasWOHZs2apdzcXA0YMEAXXXSRk78aasKDD0rXXCO1bet0JGXNmiV9+aV03HFWSSpJffrYze0KhjP5fJZA3bJF+qNlgStt3VqzjwMAAAAAAEHjaPIxNjZWkydP1uTJk8vc98Ybb5T4vmvXrnrkkUcq/H8lJSUpKSmpxmOslVaskL791pJmAwc6E8PixdIzz0g9ekh/+1v5j2nb1p2JR0lKSpKOP16qZGm/63k8tqTd7RISavZxAAAAAAAgaBxNPsIh//2vLbm94ALnko9btkj//re0a5czz3+4ykvapaRIjRpJ8fGW2HOrbdukqVOlrCzp+eedjqZqgwdbZWZaWrl9H+Xx2P2DBwc/NgAAAAAAUCnHej7CQUceKZ1+urNTpvv1s96Df/lL+ff7fNK//mWDaf7o/el6J58sNW0qffWV05FULj9fmjlTeuEFS+h5vU5HVLnISGn6dPu6dFK34PsnnwyJYTMAAAAAAIQbko/haNw4adEi6ZZbnIuhUyebsHzGGeXfn5kpTZhgE4xzc4Mbm798PouzQE6O/bdlS2fi8Vfz5tLdd0tdu1rF4IUXOh1R1ZKSpAULpNatS25PTLTttFwAAAAAAMCVWHYNd8rOls48U8rIkOrXdzqashYulMaPlwYNsv6VklURZmVJMTGOhlalqChp2jQbPHPvvaHTKzEpSRozxqZab91qcQ8eTMUjAAAAAAAuRvIRzvD5rEfirl22/Duq1EuxSRPpP/9xIjL/NG5sFZnbt5fcXqeOM/Ecirvvlm6/vahiMxRERkpDhzodBQAAAAAA8BPLrsPRn/9sS27fecfZOI46Surbt2wCLxT07y/99pv0ww9OR3Jo9u2TXn5ZmjtX+vpr9/d9BAAAAAAAIYnKx3C0caO0erWzvRQLJhR7vdKBA87Fcajq1rXBPQW+/NIG5PTvL02a5Fxc/khOli66qGS/ysREG+pC70QAAAAAAFCDqHwMR3PnWp/CE090No6UFCk1Vercuex9s2fb9rvvDnpYh+THH6XnnpPef9/pSCqXnGwDh4onHiXrVzlunN0PAAAAAABQQ6h8DEfdutnNzVJTpbVrpd27nY6kYnPnSuvXS1dfbRWP991nS8ndyuuVpkyxfpul+XxWjXrDDTbUhSEuAAAAAACgBpB8hDtdfbV02mnSEUc4HUnFnnpKWr5cOvlki/X4452OqHJLlkibN1d8v89nSd8lSxjqAgAAAAAAagTJx3Dj80kvvSQ1aiSNHCnFxDgXy7x5NtE6KUk6//yS97VqZTc3O+ccS9IlJDgdiX+2bq3ZxwEAAAAAAFSB5GO4ycyULrnEvt6/39nk408/SQsWSO3alU0+hoK77ir6OiVFathQatLEli+7kb9J0lBJpgIAAAAAANcj+RhucnOlESOkffukevWcjWXsWEs89u1b9r4FC6zv4NChUnx8kAM7BMOG2RTxL76QBg1yOpryDR5sU63T0srv+1gwgXzw4ODHBgAAAAAAaiWSj+EmLs49E5kHD6440XX99bb89/vv3Z18zM+XsrIsqStJLVo4G09lIiOl6dNtqrXHUzIBWVCt+eSTDJsBAAAAAAA1JsLpAIByDRxoNzcn815+WYqNtd6PqamWhGzf3umoKpeUZFWlrVuX3J6YaNuTkpyJCwAAAAAA1EpUPsI5ubk2ffnAAalHj5L3vfGGMzFVR8OGUl6etH27fR8b62w8/kpKksaMsanWW7daj8fBg6l4BAAAAAAANY7kY7h5/33pppukE0+UZs92NpaVK6XevaXmzYsSeKHklFOs4rFZM6cjqb6CfpoAAAAAAAABxLLrcLNtm/Trr5Y0c1rTpjb0pn798geguF39+rZc+bvvpMsvl2bOdDoiAAAAAAAAVyH5GG5GjpQWL5b+/nenI7HE3YED0oYNRQNPJOmjj6SjjpIuvdSx0Krlp5+k5593zyAfAAAAAAAAl2DZdbhp3txubrZli7RundShg9ORVO2ZZ6SFC20696BBTkcDAAAAAADgKiQf4T6jRtkwlDp1nI6kao88IqWkSPfea9O5AQAAAAAAUIjkY7hZtsz6Ph5zjNS+vdPRSPfdJ/34o3TbbVKfPrataVMbiBMKLrxQ2rfPYgYAAAAAAEAJ9HwMN9OnS2PHSm+95XQk5uOPpTfekNaudTqSQ3PffdINN1jyMRSH5gAAAAAAAAQQycdw06mTLQ9u29bpSMzVV0szZkjHH1+07b//lZKTrfej23m90gknSEccIT39tH0PAAAAAAAASSQfw8+0adKXX0pJSU5HYs45R7ruOqlz56Jt990nnX229PnnzsXlj+RkqV07aetW+/766+375GQnowIAAAAAAHANko9wn2OOserMNm2cjqRiycnSuHHS5s0lt6el2XYSkAAAAAAAAAycgcMOHrTKQY+naADO0087G1NVvF5pypTyezz6fPa73HCDNGaMFBkZ9PAAAAAAAADcgsrHcHPCCdKAAdKmTU5HYl57TerYUbr2Wqcj8d+SJWUrHovz+aTUVHscAAAAAABAGKPyMdx8+62Uk+OeirwmTaR69dwTjz8KejzW1OMAAAAAAABqKZKP4cTnk95/X9q7V2rWzOlozOjR0oEDRd+vXy+NGGGDWz76yLGwKpWQULOPAwAAAAAAqKVIPoYTj0c6+WSnoyjJ4yn5/Y4dloDMz3cmHn8MHiwlJtpwmfL6Pno8dv/gwcGPDQAAAAAAwEVIPsJdevSQPv9cys11OpKKRUZK06fbVGuPp2QCsiCZ+uSTobWUHAAAAAAAIAAYOBNOdu2SFi6UvvzS6UiK+HzSlVdaIi8jQ2rY0IbiDB3qdGSVS0qSFiyQWrcuuT0x0bYnJTkTFwAAAAAAgItQ+RhOli+Xxo6VunWTVq50Ohrj8djE6717pX/8Q4qLczoi/yUlSWPG2FTrrVutx+PgwVQ8AgAAAAAA/IHkYziJjZX697dhLm4ybZoUFSU1z6AtxgAAIwNJREFUbSotW2a9FHv1kjp2dDqyqkVGur9KEwAAAAAAwCEkH8PJwIHS0qVOR1HWlClFX996q/Tcc1YFeccdzsUEAAAAAACAw0bPR7hLhw7SoEFSp05ORwIAAAAAAIDDROUjnLd/v7R9u9SggXTnnXYDAAAAAABAyKPyMZxMn25Lr5991ulISrrtNqt0nDHD6UgAAAAAAABQg0g+hpO1a63n45YtTkdSUtOmUr16ktfrdCQAAAAAAACoQSy7DifXXCOdeqr7+inec480daolH486SmrSRPrgAykuzunIAAAAAAAAcBhIPoaT7t3t5jYRfxTg7t4trVtnX9ev71w8AAAAAAAAqBEkH+EejRtLX3whpadL0dFORwMAAAAAAIDDRPIxnHz2meTzSb17W6LPLTZvlqZNkzweadYsp6MBAAAAAABADWHgTDiZMEEaOlRavtzpSErKzpbmzJFeftnpSAAAAAAAAFCDqHwMJ0cdJUVF2XRpN2nZ0iofd+yQFiyQunSRevZ0OioAAAAAAAAcJiofw8m770orV0rdujkdSUn160t33y21bi2NHy89/rjTEQEAAAAAAKAGkHyEe7RoIZ1wgjsncgMAAAAAAKDaWHYNd9izRxoyRBo3TmrY0OloAAAAAAAAUAOofAwXaWnSoEHS2LFOR1K+M86QOnWSPvrI6UgAAAAAAABQQ6h8DBc7d0pffWVLm92oaVPr/ZiV5XQkAAAAAAAAqCEkH8NF27bSm29K+flOR1K+t96STj1VevJJqVcv+j4CAAAAAADUAiQfw0VcnHuXXBf4+mvpwAHp22+lLl2kyEinIwIAAAAAAMBhoOcjnJecLLVrZ4lHSbrkEvs+OdnJqAAAAAAAAHCYSD6Gi02bpP/9T9qwwelISkpOtgnXmzeX3J6WZttJQAIAAAAAAIQsko/hYv58aehQ6d57nY6kiNcrTZki+Xxl7yvYdsMN9jgAAAAAAACEHJKP4aJhQ+ujeOSRTkdSZMmSshWPxfl8UmqqPQ4AAAAAAAAhh4Ez4eKqq+zmJlu31uzjAAAAAAAA4CpUPsI5CQk1+zgAAAAAAAC4CslHOGfwYCkxUfJ4yr/f47Fl4oMHBzcuAAAAAAAA1AiSj+Hihhuk00+XPvvM6UiKREZK06fb16UTkAXfP/mkPQ4AAAAAAAAhh+RjuFi6VPrgAykjw+lISkpKkhYskFq3Lrk9MdG2JyU5ExcAAAAAAAAOGwNnwsV990lpadJxxzkdSVlJSdKYMTbVeutW6/E4eDAVjwAAAAAAACGO5GO4GD7c6QgqFxkpDR3qdBQAAAAAAACoQSy7BgAAAAAAABAQJB/DQX6+LWn+6SfJ63U6GgAAAAAAAIQJll2Hg/37pSFD7OusLHopAgAAAAAAIChIPoaDrCypSxfp4EEpNtbpaAAAAAAAABAmSD6Gg+bNpVWrnI4CAAAAAAAAYYaejwAAAAAAAAACguQjAAAAAAAAgIAg+RgOPv1UGjlSmjrV6UgAAAAAAAAQRhzt+ZiTk6M5c+Zo6dKliomJ0ZgxYzR69OhyH/vggw/qm2++KbHt9ttvV58+fbR//35dcsklJe5r2LChXnjhhUCFHlo2bJAWLZIiyDUDAAAAAAAgeBxNPs6bN0/r16/X1KlT9fvvv2vGjBlq1qyZBg4cWOaxqampmjJlinr27Fm4rUGDBpKkzZs3q2HDhnriiScK74sg0VZkyBDphRekFi2cjgQAAAAAAABhxLHkY1ZWlj7++GPdeeed6tChgzp06KDU1FQtWrSoTPIxNzdXO3bsUKdOnRQfH1/m/7V582a1atWq3Psg6aij7AYAAAAAAAAEkWPlgSkpKcrLy1OXLl0Kt3Xt2lVr165Vfn5+icempaXJ4/GoRQWVe6mpqUpISAhovAAAAAAAAACqx7HKx/T0dDVq1EjR0dGF2+Li4pSTk6N9+/apcePGhdvT0tJUr149TZ8+XStWrNARRxyhc889V8cdd1zh/Xl5ebr11lu1e/dudevWTZdddhmVkAXWrpUyM6U2bST+JgAAAAAAAAgSx5KP2dnZiooq+fQF3+fl5ZXYnpaWpuzsbPXu3VtJSUlatmyZHnjgAT3wwAPq1KmT0tLS1KhRI1122WXy+Xx6+eWXdf/99+vBBx9UZGRkuc/v9Xrl9XoD88s5rOD3Kviv5847FfHvfyv/iSfkmzzZydCAsFV6vwTgPPZLwH3YLwH3Yb8E3McN+2V1ntux5GNMTEyZJGPB9zExMSW2jxs3TiNHjiwcMNOuXTutX79eH374oTp16qQnn3xSkhQbGytJuuWWWzRhwgStXbtWXbt2Lff516xZU5O/jistX75cktQ2J0eNmzbV5v37tfvHH50NCghzBfslAPdgvwTch/0ScB/2S8B9QmW/dCz52KRJE+3du1der7ewOjE9PV0xMTGqX79+icdGREQUJh4LJCYmKjU1VVJR0rFA48aN1aBBA+3evbvC5+/cubPq1atXE7+K63i9Xi1fvlw9e/a0v+0bb0iS2vxxAxB8ZfZLAI5jvwTch/0ScB/2S8B93LBfZmZm+l3Y51jysX379oqKitKaNWvUrVs3SdKqVavUqVMnRUSUnIMzY8YMRURE6Nprry3clpKSojZt2igzM1NXXXWVbrnlFvXs2VOStGvXLu3bt0+tW7eu8PkjIyNr/RtnOPyOQKhhvwTch/0ScB/2S8B92C8B93Fyv6zO8zo27To2NlZDhw7VrFmztG7dOi1btkxvv/22Ro0aJcmqILOzsyVJffv21WeffabFixdr69atmj9/vn799VeNHDlS9erVU7du3fTCCy9o3bp12rBhg5544gn17t1bbdu2derXAwAAAAAAAMKeY5WPknTppZdq9uzZuueee1SvXj2de+65GjBggCRpwoQJuvbaazVs2DANGDBAEydO1IIFC7Rz504deeSRuuuuu9S8eXNJ0uTJk/Xiiy/qH//4h3Jzc9W3b19dccUVTv5q7jJ+vBQZKU2fLrVo4XQ0AAAAAAAACBOOJh9jY2M1efJkTS5nAvMbf/QpLDB8+HANHz683P9PgwYNSizJRjE+n5ScLOXnS0884XQ0AAAAAAAACCOOJh8RBPn50ty50t69UpMmTkcDAAAAAACAMELysbaLjJQuu8zpKAAAAAAAABCGHBs4AwAAAAAAAKB2I/lY2+3bJ/38s7R5s9ORAAAAAAAAIMyQfKztvv5a6tVLOuMMpyMBAAAAAABAmCH5WNt5vVKLFlLz5k5HAgAAAAAAgDDDwJna7rTTpG3bnI4CAAAAAAAAYYjKRwAAAAAAAAABQfIRAAAAAAAAQECQfKztXnhBuuACacECpyMBAAAAAABAmCH5WNstWya9+qq0YoXTkQAAAAAAACDMMHCmtjvvPKlrV6l/f6cjAQAAAAAAQJgh+VjbnXSS3QAAAAAAAIAgY9k1AAAAAAAAgIAg+VjbrV0rbdok5eQ4HQkAAAAAAADCDMnH2u7006V27aTvv3c6EgAAAAAAAIQZko+1XWysVKeO1LCh05EAAAAAAAAgzDBwprZbudL+6/M5GwcAAAAAAADCDpWP4cLjcToCAAAAAAAAhBmSjwAAAAAAAAACguRjbbZli3TBBdKNNzodCQAAAAAAAMIQycfabNs26dVXpfnznY4EAAAAAAAAYYiBM7VZQoL0+ONSdLTTkQAAAAAAACAMkXyszRISWHINAAAAAAAAx7DsGgAAAAAAAEBAUPlYm+3eLWVmSk2aSA0bOh0NAAAAAAAAwgyVj7WYZ84cqV076frrnQ4FAAAAAAAAYYjkY22WlyfFxkqNGjkdCQAAAAAAAMIQycdazHfnnVJWlvTEE06HAgAAAAAAgDBE8jEcRPDPDAAAAAAAgOAjKwUAAAAAAAAgIEg+1mKe+++Xrr5a+vFHp0MBAAAAAABAGCL5WIt5Fi6UZs6U0tKcDgUAAAAAAABhKMrpABA4vmuukSc1VerWzelQAAAAAAAAEIZIPtZivksukSIjnQ4DAAAAAAAAYYpl1wAAAAAAAAACguRjbZWfL6WmSnv2SD6f09EAAAAAAAAgDJF8rKUi9+9XZPv2UlyclJfndDgAAAAAAAAIQ/R8rKUiMjPli4mRJzJSio52OhwAAAAAAACEIZKPtVRuy5bKz8xUJFWPAAAAAAAAcAjLrmu72FinIwAAAAAAAECYIvkIAAAAAAAAICBIPtZS9X/+WZ7rrpPmzHE6FAAAAAAAAIQpko+1VN116xQxc6b07rtOhwIAAAAAAIAwxcCZWiqza1fl3323Irp0cToUAAAAAAAAhCmSj7VUZvfu8l1wgRQZ6XQoAAAAAAAACFMsuwYAAAAAAAAQECQfa6nIvXulPXskr9fpUAAAAAAAABCmSD7WUm3vu0+RTZtKM2c6HQoAAAAAAADCFMnHWioiK8u+aNTI2UAAAAAAAAAQthg4U0utmz5dvbt1U2R0tNOhAAAAAAAAIEyRfKytPB6pTh2mXQMAAAAAAMAxLLsGAAAAAAAAEBAkH2upxMcfl+eOO6T0dKdDAQAAAAAAQJhi2XVtlJ+vFq+8Yl/ffLOzsQAAAAAAACBskXysjbxebZk4US3r1lVE48ZORwMAAAAAAIAwRfKxNoqO1tYrr1SL3r0ZOAMAAAAAAADH0PMRAAAAAAAAQECQfKyNcnIUceCAlJ/vdCQAAAAAAAAIYyQfa6PFi3XsSScpol8/pyMBAAAAAABAGCP5WBvt22f/bdDA2TgAAAAAAAAQ1hg4UxslJen7L75Qr65dxbgZAAAAAAAAOIXKx9rI45EvNlZq3NjpSAAAAAAAABDGSD4CAAAAAAAACAiSj7XRm2+q1T//KX36qdORAAAAAAAAIIyRfKyFPO+/r4Tnn5fnyy+dDgUAAAAAAABhjIEztdHw4dqemakj+vVzOhIAAAAAAACEMZKPtZBv/HhtPuooHdG7t9OhAAAAAAAAIIyx7BoAAAAAAABAQJB8rI0yM6X8fKejAAAAAAAAQJgj+VgLRfTsqeP695e++87pUAAAAAAAABDGSD7WRnv3yuPzSQ0aOB0JAAAAAAAAwpijA2dycnI0Z84cLV26VDExMRozZoxGjx5d7mMffPBBffPNNyW23X777erTp48k6Z133tHChQuVmZmpQYMGacKECYqNjQ347+BG+Skp+uWrr9SjY0enQwEAAAAAAEAYczT5OG/ePK1fv15Tp07V77//rhkzZqhZs2YaOHBgmcempqZqypQp6tmzZ+G2Bn9U9n311Vd6/fXXNWXKFMXFxWnGjBmaN2+eJk6cGLTfxTW8Xumbb9Tw22+lqChp6FApMtLpqAAAAAAAABCGHFt2nZWVpY8//liXX365OnTooP79+2vs2LFatGhRmcfm5uZqx44d6tSpk+Lj4wtv0dHRkqR3331XZ555pvr06aNOnTrpqquu0ieffKLs7Oxg/1rOSk6W2rVT5PDh6nDXXYocPlxq1862AwAAAAAAAEHmWPIxJSVFeXl56tKlS+G2rl27au3atcovNak5LS1NHo9HLVq0KPP/8Xq9Wr9+vbp37164rXPnzsrLy1NKSkrA4ned5GRp3Dhp8+aS29PSbDsJSAAAAAAAAASZY8nH9PR0NWrUqLB6UZLi4uKUk5Ojffv2lXhsWlqa6tWrp+nTp+uKK67Qrbfequ+//16SlJmZqZycHMXHxxc+PjIyUg0bNtSuXbuC88s4zeuVpkyRfL6y9xVsu+EGexwAAAAAAAAQJI71fMzOzlZUVMmnL/g+Ly+vxPa0tDRlZ2erd+/eSkpK0rJly/TAAw/ogQceUFxcnCSVSGIWfJ+bm1vh83u9XnlrSzJu8WJFlq54LM7nk1JT5V282HpAAgi6gvebWvO+A9QC7JeA+7BfAu7Dfgm4jxv2y+o8t2PJx5iYmDJJxoLvY2JiSmwfN26cRo4cWThgpl27dlq/fr0+/PBDXXDBBZJUJtGYm5tb6bTrNWvWHPbv4BbxS5eqgx+P27R0qdL/SNYCcMby5cudDgFAKeyXgPuwXwLuw34JuE+o7JeOJR+bNGmivXv3yuv1KvKPaczp6emKiYlR/fr1Szw2IiKiMPFYIDExUampqWrYsKFiYmKUkZGhxMRESZZ93bdvX4ml2KV17txZ9erVq+HfyiEZGX49rO2AAWrbu3dAQwFQPq/Xq+XLl6tnz56F73kAnMV+CbgP+yXgPuyXgPu4Yb/MzMz0u7DPseRj+/btFRUVpTVr1qhbt26SpFWrVqlTp06KiCjZinLGjBmKiIjQtddeW7gtJSVFbdq0UUREhDp27KhVq1apR48ekqTVq1crKipK7dq1q/D5IyMja88b59ChUmKiDZcpr++jxyMlJipy6FCptvzOQIiqVe89QC3Bfgm4D/sl4D7sl4D7OLlfVud5HRs4Exsbq6FDh2rWrFlat26dli1bprffflujRo2SZFWQ2dnZkqS+ffvqs88+0+LFi7V161bNnz9fv/76q0aOHClJOv3007Vw4UItW7ZM69at0+zZszV8+PBKl13XKpGR0vTp9rXHU/K+gu+ffJLEIwAAAAAAAILKscpHSbr00ks1e/Zs3XPPPapXr57OPfdcDRgwQJI0YcIEXXvttRo2bJgGDBigiRMnasGCBdq5c6eOPPJI3XXXXWrevLkk6cQTT9SOHTs0a9Ys5ebmasCAAbrooouc/NWCLylJWrDApl4XHz6TmGiJx6Qkx0IDAAAAAABAePIsX768nHW6tVd+fr5yc3PVrVu32tPzsTivV97Fi7Vp6VK1HTCApdaAS3i9Xv3444/q3bs3y1UAl2C/BNyH/RJwH/ZLwH3csF9mZmbq119/VXR0dJn2iaU5WvmIAIiMlIYOVXpcnA2X4cMBAAAAAAAADnGs5yMAAAAAAACA2o3kIwAAAAAAAICAIPkIAAAAAAAAICBIPgIAAAAAAAAICJKPAAAAAAAAAAKC5CMAAAAAAACAgCD5CAAAAAAAACAgSD4CAAAAAAAACAiSjwAAAAAAAAACguQjAAAAAAAAgIAg+QgAAAAAAAAgIEg+AgAAAAAAAAgIko8AAAAAAAAAAiLK6QCCzefzSZIOHjzocCSB4/V6JUmZmZmKjIx0OBoAEvsl4Ebsl4D7sF8C7sN+CbiPG/bLgrxaQZ6tMp7ly5dX/ahaxOv1Ki8vz+kwAAAAAAAAgJAWFRVVZQI07CofPR6PoqKiCr8GAAAAAAAA4L+Cikd/cmthl3yMiKDNJQAAAAAAABAMZOIAAAAAAAAABATJRwAAAAAAAAABEXbLrmu7nJwczZkzR0uXLlVMTIzGjBmj0aNHOx0WEJZyc3N1yy23aMKECerRo4ckafv27Xr22We1Zs0aNWvWTJdddpl69+7tbKBAGNi1a5eee+45/fLLL4qJidGgQYN04YUXKiYmhv0ScMjWrVs1Z84crV69Wg0aNNAZZ5yhsWPHSuLzEnDaP/7xDzVq1EiTJ0+WJG3YsEGzZ8/Wpk2bdOSRR+rKK69Ux44dHY4SCA/Lli3Tww8/XGLbgAEDdMstt4TMvknlYy0zb948rV+/XlOnTtWkSZM0f/58ffXVV06HBYSdnJwcPfHEE0pNTS3c5vP59NBDDyk+Pl4PP/ywTjrpJD388MP6/fffHYwUqP18Pp8effRRZWdn6+9//7tuvPFGffvtt3r11VfZLwGH5Ofn6/7771fjxo31yCOPaNKkSXrjjTe0ZMkS9kvAYZ9//rm+//77wu+zsrL0j3/8Q926ddMjjzyiLl266P7771dWVpaDUQLhIzU1VX369NHcuXMLb9dcc01I7ZskH2uRrKwsffzxx7r88svVoUMH9e/fX2PHjtWiRYucDg0IK6mpqbr99tu1bdu2Ett/+eUXbd++XVdeeaUSExOVlJSkzp0765NPPnEoUiA8pKWlac2aNbruuuvUpk0bde/eXeedd54+//xz9kvAIXv27FG7du00adIktWrVSscff7x69uypX3/9lf0ScNC+ffs0b948derUqXDbF198oZiYGF188cVKTEzU5Zdfrjp16ujLL790MFIgfKSlpalNmzaKj48vvNWvXz+k9k2Sj7VISkqK8vLy1KVLl8JtXbt21dq1a5Wfn+9gZEB4WbFihXr06KEHHnigxPY1a9aoffv2qlOnTuG2bt26afXq1cEOEQgr8fHxuuuuuxQXF1die2ZmJvsl4JD4+HjdfPPNqlu3rnw+n1atWqWVK1fq6KOPZr8EHDRv3jyddNJJSkxMLNy2Zs0adevWTR6PR5Lk8XjUtWtXrVmzxqkwgbCSmpqqhISEMttDad+k52Mtkp6erkaNGik6OrpwW1xcnHJycrRv3z41btzYweiA8HH66aeXuz09PV1NmjQpsa1x48batWtXMMICwlb9+vV17LHHFn6fn5+vRYsWqWfPnuyXgAtcddVV2rlzp44//ngNGDBAzz//PPsl4IDly5dr5cqVevzxxzV79uzC7enp6TryyCNLPDYuLk6//fZbsEMEwo7P59OWLVv0448/Kjk5Wfn5+Ro4cKDOO++8kNo3ST7WItnZ2YqKKvlPWvB9Xl6eEyEBKCY7O7vExQFJio6OZv8Eguyll17Sxo0b9dBDD+k///kP+yXgsFtuuUUZGRmaPXu2XnjhBT4vAQfk5ORo5syZmjBhgmJjY8vcV3qfjIqKUm5ubjBDBMLS77//Xvi5ePPNN2vHjh3617/+pZycnJDaN0k+1iIxMTFlDsoKvo+JiXEiJADFxMTEaN++fSW25ebmsn8CQfTSSy/pnXfe0U033aQ2bdqwXwIuUNBbLjc3V08++aSGDRumAwcOlHgM+yUQWPPnz1fHjh1LrBQoEB0dXSaZkZeXVyZJCaDmNW/eXC+88IIaNGggj8ej9u3bKz8/X0899ZSOPvrokNk3ST7WIk2aNNHevXvl9XoVGRkpyUrkY2JiVL9+fYejA9CkSZMS068lKSMjQ/Hx8Q5FBISXuXPn6oMPPtCUKVM0cOBASeyXgFMyMjK0evVq9e/fv3BbYmKi8vLyFB8fr7S0tDKPZ78EAueLL75QRkaGLrzwQkkqTGgsXbpUJ554ojIyMko8nn0SCJ6GDRuW+D4xMVE5OTmKi4sLmX2TgTO1SPv27RUVFVWiueiqVavUqVMnRUTwTw04rXPnztqwYYOys7MLt61atUqdO3d2MCogPMyfP1///e9/ddNNN+nEE08s3M5+CThjx44deuSRR0r0cVy/fr0aNWqkbt26sV8CQTZ16lQ9/vjjevTRR/Xoo4+qT58+6tOnjx599FF17txZq1evls/nk6TCIVHsk0Dg/fDDD7rkkktKfCampKSoYcOGhcPYQmHfJCNVi8TGxmro0KGaNWuW1q1bp2XLluntt9/WqFGjnA4NgKTu3buradOm+uc//6nffvtNycnJWrt2rU455RSnQwNqtc2bN+vf//63/vSnP6lr165KT08vvLFfAs7o2LGjOnTooH/+859KTU3Vd999p5deeklnn302+yXggObNmyshIaHwVrduXdWtW1cJCQkaOHCgDhw4oOeee06pqal67rnnlJWVpUGDBjkdNlDrde3aVTExMXrmmWeUlpam77//XvPmzdPYsWNDat/0LF++3Od0EKg52dnZmj17tpYuXap69eppzJgxOvPMM50OCwhbZ599tqZOnaoePXpIkrZu3apnnnlGa9euVcuWLXXZZZepV69eDkcJ1G7Jycl6+eWXy73vjTfeYL8EHLJ7927NnTtXy5cvV2xsrM444wwlJSXJ4/GwXwIOmzFjhiRp8uTJkqS1a9dq1qxZSktLU9u2bTVp0iR16NDByRCBsPHbb7/p+eef15o1a1S3bl2ddtppGj9+vDweT8jsmyQfAQAAAAAAAAQEy64BAAAAAAAABATJRwAAAAAAAAABQfIRAAAAAAAAQECQfAQAAAAAAAAQECQfAQAAAAAAAAQEyUcAAAAAAAAAAUHyEQAAAAAAAEBAkHwEAABApf72t7/p9ddfD8j/e/ny5dq8ebMk6ZNPPtFVV10VkOcBAACAM0g+AgAAwDH33nuvMjIyJEknnHCCHnroIWcDAgAAQI2KcjoAAAAAQJJiY2MVGxvrdBgAAACoQSQfAQAA4LeVK1fqhRdeUGpqqlq2bKlzzjlHAwcOlCTNmDFDkrRx40alp6frH//4h7xer55//nmtXr1aXq9XnTp10lVXXaXExMTCJdb33HOPzjnnHDVr1kzz58/XzJkzJUmbN28u/Nm6devq1FNP1bhx4xQREaHXX39dW7duVd26dbVkyRJFR0drzJgxGjt2rCTJ5/NpwYIF+uCDD5Sdna1u3bpp4sSJatasmSTp7LPP1vXXX68333xTW7du1VFHHaXJkyerRYsWQf6LAgAA1G4suwYAAIBf0tPT9cADD2jo0KF6/PHHNXbsWD399NNauXJl4WM+++wznX/++brzzjvVsmVLPfDAA2rRooUee+wx3X///fJ6vXrppZckqXCJ9S233KLRo0eXeK69e/fqrrvuUpMmTfTggw9q4sSJWrRokd59993Cx3z11VeKiYnRI488ojFjxuill17Sli1bJEmLFi3SZ599phtuuEEPPPCA4uLiNG3aNOXl5RX+/Ouvv64rrrhCjzzyiPbu3atXX301YH87AACAcEXyEQAAAH55//331bNnT40cOVIJCQk66aSTdOqpp+qdd94pfEzHjh3Vt29fderUSTk5OTrttNN0ySWXqGXLlurQoYNOPvlkpaamSpIaN24sSWrQoIHq1q1b4rmWLFmi2NjYwirJfv366bzzztNbb71V+JgGDRro4osvVkJCgsaOHasGDRpo/fr1kqS33npLF198sXr06KHExERdeeWV2r9/v3744YfCnz/rrLPUs2dPtWnTRiNGjNC6desC9acDAAAIWyy7BgAAgF82b96s7777ThdeeGHhtry8PLVq1arw++bNmxd+XadOHY0YMUKLFy/W+vXrlZaWpo0bNxYmHat6rg4dOigyMrJwW5cuXZSRkaEDBw5Iklq0aFHi/rp16yovL08HDx7Url279Pjjjysiouhae05OjrZu3Vr4fUJCQomf9Xq9/v4pAAAA4CeSjwAAAPCL1+vVkCFDlJSUVGJ78QRgdHR04dcHDx7UrbfeqkaNGqlPnz468cQTlZaWprfffrvK54qJiSmzLT8/v8R/o6LKHsr6fL7C+//yl7+USIxKVi1ZoPTP+3y+KuMCAABA9bDsGgAAAH5p3bq1tm7dqoSEhMLbN998oyVLlpT7+BUrVig9PV1Tp07V2LFj1atXL+3cudOvJF+rVq20YcOGEj0a16xZo0aNGpVIIJanfv36aty4sdLT0wvjPOKII0r0hAQAAEBwkHwEAACAX0aMGKH169frlVde0ZYtW7RkyRK9/PLLhROkS2vYsKGysrL09ddfa8eOHfroo4+0aNGiEgnFOnXq6LfffitcSl1gyJAhys3N1axZs7R582Z9/fXXev311zVixAh5PJ4qYz3rrLP06quv6ptvvtGWLVv07LPPatWqVWrduvXh/REAAABQLSy7BgAAgF+aN2+u2267Tf/3f/+nhQsXqkmTJrrkkks0ZMiQch/fpUsXjR8/XrNnz1Zubq7atm2riRMn6plnntGuXbvUtGlTjRw5Ui+99JK2b9+utm3bFv5s3bp1ddddd+m5557TX/7yFzVq1EijRo0qs+S7IqNHj9bBgwc1c+ZMHTx4UB07dtTdd99dZdUkAAAAapZn+fLlNLcBAAAAAAAAUONYdg0AAAAAAAAgIEg+AgAAAAAAAAgIko8AAAAAAAAAAoLkIwAAAAAAAICAIPkIAAAAAAAAICBIPgIAAAAAAAAICJKPAAAAAAAAAAKC5CMAAAAAAACAgCD5CAAAAAAAACAgSD4CAAAAAAAACAiSjwAAAAAAAAACguQjAAAAAAAAgID4fxNbymq6Vuj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7" descr="data:image/png;base64,iVBORw0KGgoAAAANSUhEUgAABRcAAAIICAYAAAD0YtmFAAAAOXRFWHRTb2Z0d2FyZQBNYXRwbG90bGliIHZlcnNpb24zLjYuMiwgaHR0cHM6Ly9tYXRwbG90bGliLm9yZy8o6BhiAAAACXBIWXMAAA9hAAAPYQGoP6dpAAEAAElEQVR4nOydd3iT1fvG76SlhUIXo6yWllX23sjee5Q9FEQRZYhbFAeiKKAIKC5QXDiQIYjKEJAhe1P2XoWWVbpnkt8f9y/fDjoy3pmcz3XlSpsmJ0+T933POc+4H0NkZKQFAoFAIBAIBAKBQCAQCAQCgUBgJ0a1DRAIBAKBQCAQCAQCgUAgEAgE+kQ4FwUCgUAgEAgEAoFAIBAIBAKBQwjnokAgEAgEAoFAIBAIBAKBQCBwCOFcFAgEAoFAIBAIBAKBQCAQCAQOIZyLAoFAIBAIBAKBQCAQCAQCgcAhhHNRIBAIBAKBQCAQCAQCgUAgEDiEcC4KBAKBQCAQCAQCgUAgEAgEAocQzkWBQCAQCAQCgUAgEAgEAoFA4BCeahsgB2azGRaLBQBgMBhUtkYgEAgEAoFAIBAIBAKBQCDQF9l9a0Zj/vmJLulctFgsyMzMVNsMgUAgEAgEAoFAIBAIBAKBQNd4ehbsPnRJ56KVsLAwFCtWTG0zJMdkMuHcuXMIDw+Hh4eH2uYIBAKI81Ig0CLivBQItIc4LwUC7SHOS4FAe2jlvExJScGVK1cKfZ5LOhetpdDFihWDj4+PytZIj8lkAgD4+PiIi79AoBHEeSkQaA9xXgoE2kOclwKB9hDnpUCgPbR2XhYmOSgauggEAoFAIBAIBAKBQCAQCAQCh9CEczEjIwPPPfccTpw4ke9zLl26hGnTpmHEiBF45ZVXcPHiRQUtFAgEAoFAIBAIBAKBQCAQCAS5Ud25mJ6ejvnz5+P69ev5Pic1NRWzZs1CrVq18OGHH6JGjRp4//33kZqaqqClAoFAIBAIBAKBQCAQCAQCgSA7qjoXr1+/jtdeew3R0dEFPm/Xrl3w8vLCY489huDgYIwbNw5FixbF7t27FbJUIBAIBAKBQCAQCAQCgUAgEORGVefiyZMnUbduXXzwwQcFPu/cuXOoVavW/wQkDQYDatasiXPnzilhpkAgEAgEAoFAIBAIBAKBQCDIA1W7Rffo0cOm58XGxiIkJCTHYwEBAbh27VqBrzOZTP/rsONKWP8nV/zfBAK9Is5LgUB7iPNSINAe4rwUCLSHOC8FAu2hlfPS1vdX1bloK+np6ShSpEiOxzw9PZGRkVHg61w9szEyMlJtEwQCQS7EeSkQaA9xXgoE2kOclwKB9hDnpUCgPfRyXurCuVikSJGHHImZmZnw9vYu8HXh4eHw8fGR0zRVMJlMiIyMRL169eDh4aG2OQKBAOK8FAi0iDgvBQLtIc5LgUB7iPNSINAeWjkvk5OTbUrc04VzsWTJknjw4EGOxx48eIDAwMACX+fh4eHSF0dX//8EAj0izkuBQHuI81Ig0B7ivBQItIc4LwUC7aH2eWnre6va0MVWwsPDcfbsWVgsFgCAxWLBmTNnEB4errJlAoFAIBAIBAKBQCAQCAQCgfuiWedibGws0tLSAACtWrVCUlISli5diuvXr2Pp0qVITU1F69atVbZSIBAIBAKBQCAQCAQCgUAgcF8061x88sknsWvXLgCAj48PXn/9dZw+fRqvvPIKzp8/j+nTp6No0aIqWykQCAQCgUAgEAgEAoFAIBC4L5rRXFy1alWBv1evXh0fffSRkiYJBAKBQCAQCAQCgUAgEAgEggLQjHNRoAFMJmDnTuDWLaB8eaBtW0AI+goEAoFAIBAIBAKBQOA8Ys8tcFGEc1FAVq8Gpk4FbtzIeiw4GFi4EIiIUM8ugUAqxEQuEAjcHXEdFKiNyQRs24bAvXuBBw+ADh3EMSgQCNwHsecWuDCa1VwUKMjq1cDgwTkvcgAQFcXHV69Wxy6BQCpWrwbCwoCOHYGRI3kfFiaObYFA4D6I66BAbf7/GPTo0gVV3ngDHl26iGNQIBC4D2LPLXBxhHPR3TGZGD2xWB7+m/Wx557j8wQCPSImcoFA4O6I66BAbcQxKBAI3Bmx5xa4AcK56O7s3PnwQi87Fgtw/TqfJxDoDTGRCwQCd0dcBwVqI45BgUDg7og9t8ANEM5Fd+fWLWmfJxBoCTGRCwQCd0dcBwVqI45BgUDg7og9t8ANEA1d3J3y5aV9nkAbCNF+IiZygUDg7ojroEBtxDEoEAjcHbHnFrgBInPR3Wnblh2qDIa8/24wACEhfJ5AHwjR/izERC4QCNwdcR0UqI04BgUCgbsj9twCN0A4F90dDw9g4UL+nPtiZ/19wQL3zHrTI0IwPSdiIhcIBO6OuA4K1EYcgwKB+2IyAdu2Ab/8wnt31VYVe26BGyCciwIgIgJYuRIoXTrn48HBfDwiQh27BPYhBNMfRkzkAoHA3RHXQYHaiGNQIHBPRDVVTqx77goVcj4u9twCF0E4FwUkIgKYNCnr93ffBS5fFhc5PSEE0/PGOpFXrJjzcTGRCwQCd0FcBwVqIwLZAoF7Iaqp8iYiArh6Ffj3X+Dnn3kv9twCF0E0dBFk0aQJMH480L49MGqU2tYI7EUIpudPRATQv79ociMQCNwXcR0UqE1EBNCjB8xPPQXjTz/B0ro1DDt2iGNQIHA1CqumMhhYTdW/v3ue/x4eQPXqwKlTQFoa0KGD2hYJBJIgnIuCLPr04U2gT4RgesGsXw8cOsSSjHbt1LZGIBAIlMfDQ2xiBOri4wP06gX89BNQpIh7OhYEAlfHnmoqd5yTMjKAS5dYNRgeDowdq7ZFAoEkiLJogcBVEILpBbNuHTBjBjNz589X2xqBQCBQnn/+4TXQYACGDFHbGoGbYunZEyd+/x3m335T2xSBQCAHopqqYN54IyvRoVcvdW0RCCREOBcFWSQnA3/+CQQFAT16qG2NwF6EYHrBdOgAlCjBn//6S1VTBG6K6JgoUJs//gB27ODPV66oaorATVm+HIYVK2Dx9ARKlVLbGoFAIAeimqpgoqJ4P3euSHgQuBSiLFpATCbA1xcwm/n7nTvq2iNwDKtg+sSJQExM1uPBwXQsurNY8IgRQP36/HzCw9W2RuBurF5N/aHsZULBwQwIuPN5KVCWVq0oJF+jBvDEE2pbI3BH5s2D8cABFPvoI6BnT7WtEQgEcmCtpoqKylt30WDg3921murrr4GZM7n3FghcCOFcFJDbt7Mci0eOAGXKqGuPwHEiIugcfvpp/v7008CiRe6bsZidOnV4EwiUxNoxMfcC29oxUXRKFSjFyJG8CQRq0bkzLMWLw2/fPhjmzgVee01tiwQCgdRYq6kGD6YjMfv6R1RTAUWLAlWqqG2FQCA5oixaQMqXB+LjgfPngYYNgYoV1bZI4AxhYcDQocCHHwJffOG+k7cViwVITFTbCoE7UljHRIAdE0WJtEAgcAc++ADmlSsRtGIFjK+/zk6pAoHA9bBWU+XeUwYHi6CqlRo1gIAAIVMicBlE5qIgC19fkZ7tKnTvzpuA3LvHbNwSJYDLl4GUFDa3EQjkRnRMFGgFi4UdKo1Gai/GxwOjRwOeYikoUBhfX8R26gT/SpVgzMwEvL3VtkggEMhBRAQQGws8+SRQvDgwezbwzDPunfSQkMDPoWJF4MEDIC6O87FA4AKIFaUgJxkZwI8/8iI3aRJQpIjaFgkEzhMdzfukpKyS/4wMsakWyI/omCjQCgkJgL8/4OeXtZHp1w8oWVJduwTug8XCkkgPD1yaOxcNGzZ0byeDQOAOXL/O+1GjgMmT1bVFC1y7Brz/PhAYCGzfzuBKaKjaVgkcxWRigsCtW6wEbdvWrec1sbMWkHXrgMOHgfbts0TeH31UdPLTKxYLcOwYMG0aUK4c8N13alukLnXrcmMdHQ1Ur86JPDGRpQgCgZyIjokCrWANslgsQMeO1HwS5fgCJVm9Ghg7FoY+fYCXXlLbGoFAoAQvvggMHAj4+KhtiTbw8WHjTQ8PoF49ta0ROINo1vgQwrkoIH/8wc5V77zDCaBoUbUtEjhD7drAmTP8uXJldW3RCiVKANWqAampogRLoByiY6JAK1SvDty9S5mI8HC1rRG4IzduMLCXmam2JQKBQCl8fbkvOXoU2LIF6NxZbYvUpXJl4LPP1LZC4CyiWWOeCOeigHTsSB2mli2Bt95S2xqBs1hLEN58E2jVSl1btIZwLAqURHRMFGgFg4HVCKIiQaAWTz0F9OwJi8WCquPHw3jsGPDTT0CfPmpbJhAI5CQuDmjenD+npwvZLSvbtwOnTnGv1rCh2tYIbKWwZo0GA5s19u/vdut74VwUkJEjeRPoH4sFOH0aiIkB6tcHvLzUtkh9li/n5N2rF9CihdrWCNwNa8fEvEonFixwy8imQCBwQ4oVY9asyQRjWhoM8fF0OggEAtckMxOYO5fNS8qVA0qXZlNFd3YuWiuoDAbgm2/Y62DuXOFc1BOiWWO+COeiQOBqGAzshCy6IWexahWwYgUbF+zfT0fjhAliIhcoR0QEs8MHDuTvw4cDy5a5XURToCJr1wInTwJdulCHd8sWYM4cYMAAtS0TuCFXX38dtcPD4VGpktqmCAQCubh5E5g+nc7ElBSx5gGAoUOBf/6hY7F5czabrFpVbasE9iCaNeaLcC4KALMZSE6mJh0AjBkDbNgALFoEDBmirm0C5zh+HIiN5eRVrJja1qhHr150LDZpwrL/f/9l8yLhXBQoyZ07vO/dG/jlF3VtEbgfq1YxQ8LTkwvec+eymrwIBEowfz5QvDgwcCDSg4OZxSicDQKBazN2LJCWJs51KzdvMnvRz49Vg6KDtv4QzRrzRTgXBRQerVSJOkx37gDx8cDt28D9+2pbJnCEyEhmpNSty+hYbCwz9WrVUtsy9Rg7ljcAGD0aaNeO4tICgZKMGAG0bs0MRoFAaTp25OauSROgWzfghRdEYxeBclgswGuv0cnQqZPa1ggEAiWoVAn49lu1rdAW//3HAF+ZMmpbInAU0awxX4RzUZCVslu8OE+GOXPYNVqUquiTHTuA559nGWb16tQzMpnUtko7jBuntgUCd6VECaBOHbWtELgrjz/Om0CgBunpDPLduAFUqIBiBw7AsHcvHdxdu6ptnUAgkJvXXwf27QPeeIPBLnelaFF2jBboF9GsMV9E+oSAJbPx8RQdBbjQq18fCAhQ1SyBg1SuDAwbxmjJvn3AmTPMYnRXTCYgISHvyJJAoDQ3bnAxMniw2pYIBAKBcnh7A19+Cfz5J+DtDb+9e2GcPJml+gKBkphMwLZtlCfZtk0E4OUkMzPr5yNHgK1bgStXVDNHc/z5J5N5rHrcAv1gbdZYsWLOx4OD+bibNmsUmYsC4uvLm0D/9OrFm4BcvAjUqMEudbduUWPU6mwUDnSBkixbBly4QO07b2+1rRG4E2YzM8eKFuXvV65wo1emDNCmjaqmCdyTlCpVYBk4EIamTdU2ReBOrF4NTJ2as9NrcDCzkNzUGSArPXsCx44BS5eyqurRR4FWrdS2Sj3On2eZeO3alGmydhUuV05tywSOEBEBtGyZ5WDcvJndod0wY9GKcC4KHubsWWD3bp4o3bqpbY1A4BwxMby3Os8//BCYNo3lWUIHRqAk777LJhpDhwL9+3NRaS2fEAjkxKqtHBTEJi4bNgDPPMNO0e7uXDSZWLlx6xbF19u2deuNgWxkZvJz/f9rXnybNjBPngwP8VkLlGL1alYN5K5kiYri426cbSQbV65Qz9/Xl40U3Z2jR4EPPqD+9ujRnH/372ffA4E+KVsWuHYNuHsXaNRIbWtUR5RFC4DvvwdmzGAWA8CU9XHjWL4i0B/ZF02ffcao4c8/q2eP2rRty0zFf//l735+vE9MVM8mgXvSrRvPx9mz2SFQOBYFSmHVVvby4nEXGsrNTc2a6tqlNqtXA2Fh1P8aOZL3YWF8XCAt775LB8Nbb6lticAdMZmYsZiXRI71seeeEyXSUnPgAB1qTZqobYk2CAsDJk3KKoMODASaNQOqVFHVLIETeHgAISHCsfj/iMxFATVHNm7kBa9RI6BaNZbViolAn1Srxm6MGzYAp0/z3t3LjkqU4A2g43zcOFGWKlCeTz9V2wLtIbLGlKFZM+D+feDBA/7esydv7ozIYlKWqCggKYkOboFAaXbuzFkKnRtreerOnSxrFEhDQECWBNG9e8Dly4CPD8uC3ZFmzXgTCFwU4VwUMHoSGsomLgC79onOffrEYuHiKT2dGXojR9KxKKIpWQinokBtrl5lmVC1au6t+ym0r5TDYGCGRGCg2pZog8KymAwGZjH17y+c3VLxySfAK6/8r3rA++pVGAcO5Jx8/rzKxglcHmv2tlTPE9jP8uXM2ouIoPa0AMjIAFasYGPV8ePFfKNHdu4EDh1ig9zWrdW2RnWEc1EATJigtgUCKbl0iZpaFSpQY8vdL3TffkvNlwEDhJM1NyJrTB0GDeJCZN06oE8fta1RB5E1JlATkcWkPD4+QHg4fzaZYPHyguH69awmQwKBnJQvL+3zBIWzfz8bXDRvDnTpQs3fkBD3DnIlJLCSyiqLYzYDo0bx5+HD3TvgrFfWraOe/3PPiT03hOaiQOBaGAxsxNOkCeApYgcAWPY/cyYQGcnfY2LY0GXaNHXtUhuhNaYsf/4JlCwJDBnC7Lzg4LyzptwBoX2lPL/+CsyaBRw+zN9jYrjha9BAXbvUQmQxqU5G6dIw7d3LTrICgdy0bct5Nz+tY4OBjq+2bZW1y5XZsgWYPh348Uf+PngwG198/bW6dqlJ48YMtOzbx9+9vYHu3VlFaDara5vAMRo0oGO4RQu1LdEEwvvg7mRkAKmpWZ10AUbzO3Xixu7iRfVsEzhPYmLWd+ium8hBg4CqVbPK/pOSgDlzOLnPnq2ubWohssaUJzoaiI0FkpOBv/5S2xp1EVljyvPLL8AffwClS3NzU6QIhfYBymi4mw6eyGJSlpQUzrcVKwJPPgkAsBQpAjRsKLLlAVFFoAQeHpTcGDyYjsTs6x+rw3HBAvG5S0m9esCYMaJLtBWLBbh5k/vu7N2hN2xQzyaB84walZV9KhDORbdn/36gTRugTh3gxAk+ll3/xmQSE62eOHaM3b7r1wc6d+ZitVcvlgNbM1bcjdxl/6VLMyvKzy9LW8udEFpj6jB8ONCqlfhMAZE1pgY9e/LaZw0y+fuzlMfPzz2PSWsWU1RU3tdCg4F/F1lM0nD9OisISpQAnnpKZCVnR2jPKkdEBIOneX3eCxaIz1tq+vRxX+mXvDAY2Fjt5k1myQoELohwLro70dG8z67xEBhIp5Sfn/s5XvTOv/8CL7wADBtG52LJkkDZsjkjZO6Onx8wf77aVqiHyBpThxIlGMQRiKwxNXj6ad6seHi496ZPZDEpi7c3j7/cjty1a1miHxHBtYq7IaoIlCciAqhVK6tbcVgYcOGCONeVIDaWTUsSE4H1691zj+ntDVSurLYVAilxx0SVAhCai+7OoEEUl125MusxT09mM9avDxjFIaIrqlZlhpQ126JFCzqQ//lHXbvUIiODHdjcVdsuL0TWmPqsX8+N44cfqm2JOgjtK4EWsGYxVayY8/HgYOHUkZrQUOCLL4Avv8zxsPG114CJE4GzZ1UyTEVcQXvWZAK2baPswrZt2rY1O9bECgDYtUs4FuXAYqEMTHY8PdkleuNGlgYLyLhxvEauWaO2JQJ7MZsps1WhAnD7ttrWaAKRuShgRk2JEmpbIZCCvn15E5AjR+hgDQ/PuXkxm+lU9/Gh9pg7IbLG1GHZMiAtjeWp165xgZ2ZCbz8stqWKU/2rLHciKwx6TGZGGjJ3ZV3714GEVq1AsqVU8c2tYmIoASE0LtTBUvnzjDUqcOKAndD71UEei7nbtgQ2LSJn3GFCmpb45rcucNs5HLleBx7enKv+dlnlOVwx+SVnTsZXG7dOmflwN27XBfevauebQLHuH+fjvJbt9y7C3o23PDMFtjEpk3Ad99RF0Ig0CsxMbz398/5eM2alALYv19xk1RHZI2pw3vvsZHB2bP8bBctAiZPVtsq9bBmjRUvnvNxkTUmPadPA8WKAdWq5Xz82Wf5OR88qI5dWsHDA2jZkuWR6enCsSgH6el5ZuhZPv2UTqqGDZW3SW30XEVgLefO7Ry1lnOvXq2OXbYSGAh07Qp066a2Ja7LtWu8NxrpWAS4vpw4kc0vvL3Vs00ttm0DPvjg4QzFDz7gfmTgQDWsEjhDyZK8Dh4+7H7JKvkgMhfdnXnzWDY6ejRQvXrW49OmMetrwwYR1dMTeek+jB4N3LsH/PADUKaMOnapRd++1HZJSMj5uLU7elyc8japjdAaU4fu3SlbEBoKVKmSpffkzkRE0Jn41lvMonvkEXY0FseetFhLAHNnLtavz02fj4/yNmmJ5cuBd98FTp7kZ5ScLPSTpGbYMMqzfPWV6KppRa9VBK7UFG75cjpEH3uMDa8E0tGkCbO67txR2xLt0Lw5g8qPPJLzcaHHrV+MRkqr5JZXcWOEc9Hd+eYbZjW0b5/Tudi6NVPZ3bFURc9UqsSF39atzM4DgL//pojyvXvu51wEmBmVOztqyxZuIt0xcgqIjolqsHCh2hZok+bNgTfeYDbnuXPa34zqkc6ducnLHWT5+mt17NEax47RsQgA9eoxy85d5wa5uHEDSErKCuwJ9NuxXO/l3ACwezeDy489xvO9dWvhXJQag4EZorlLRa9dozZd5cru12yye3feBHljMgmJEhdAOBfdnXHj2CUtd7nUokXq2CNwHJOJZexmc84y4I8+4iQfFKSebVoje3d0dyUiAujUCZg9m87W1q2Bjz8WE7kSmEzA5cvc3DRporY16lOzJrBkiYj8ykV+mzwBGTKEG91atdjMTiA927fTiZZL29MwZw6zGZ96Cpg+XSXjVEKvVQR6Lue28sEHwJ9/Al5ewIgRQndeSR57jNeD5cuBoUPVtkYbXLgAHDhAh5pWHfJyo1cN1//+43fXvPnDGaluinAuujsvvaS2BQKpMBoZEYyJyelIHDdOPZvUZtEiRkiHDxdlqHmxejUwZw7Qq5e+Muv0Ht2Mjc3KFM/IyNIjcjcuXgSuXmV57pNPqm2NwF1p1Ig3gXz4+OSsjrGSlMR1S/buve6EHqsI9FrOnZ0qVYAGDYC5c4XuolwsWkTZraFDcyawVKhQsO63K3P/PoN8uf/3jRtZLj14sHs6F60arrkzuK0arlrW4f7rLyZpTJkinIv/j2joIhC4CgYDM38aN9aXo0VOvv+eWloXL+Z8fNMm4PXXGbl2Z+Lj9ZfVuno1Gy907AiMHMn7sDBtC8j/9RcXlIMG8Xd/f5YHhoRQE9Rd+eUXluw+/7zalrg2337LhkInTuR8/LvvgBYt+DeBQAUsTzzBRgavvaa2KeoREQFcuQL8+y/w88+8v3xZu5tpV2gKt3AhcPSocCzKyVdfMRs59/r7559ZNj9kiDp2qUV6OsvAixWjkzE7lSuzkqhuXXVsU5PCNFwBariaTIqaZTP16zOBpUULtS3RDMK56M6kpNC5kNcJ/emnQI0awDvvKG+XQFqio6kp5Y6ZAY8+Cjz9dJb+pBVrx7Z//lHFLM3w3HPMnFu0iNeBvK4FWkKvHSqjo4EHD3jNBdhRLj6eGTvuXKJfrBib3DRoAJw/z1Kp2Fi1rXI9vvsOePPNh52Ld+7QsXPunCpmaYY9e6g9/eabdIj88YfaFrkWFy6wadOvvz78t9BQoFkz0TjQw4Pa5127Mthn1PD2zFrODTzsYNRyObdAWUaPBsaMeXj97a7ExPDeYnlYoqRXL8oTvf228napjT0arlpkxAgGykWjsv+h4dlLIDtr1zKDpkePh/8WH88Nx/XrytslcIxDh6iZt3Vrzsdffhlo2BBYtkwVs1Tl2WeBL754uByrTRtGytyx/CA3JhNLxn18tN09W8/RzeHD2TDi44/VtkRbvPgiHQ8vvsiszg4dqF0jkJaICMpj5JaGGDCA64BXXlHFLE1gsfC4q12bGWP//cdjUiAdR4+yguDTT9W2RLv8+iszYMqUYedYLc/FQFY5d26d3OBgbZcw5uarr6gD+vTTalvierz6KgNboaFqW6INQkKA1FRmcrpjSXh+uIKGqyAHbir0JABALTog725do0Yxgh8SoqxNAsfZupWbxNGjmV5vJSgIKFvWfXXd8qJXL94EFDSPjeWi5/Zt7WbS6blDZfHiQvOzIAwGajKlpmo/e1aPTJ2a9+PVq+etg+dOJCdTViEmBpgxgxnGjRurbJSLUakSnTeVKz/8t9u36dT18mL2ubty4UJWZnHJkpyTtToXW4mIAPr315/+8aVLQL9+zJrv1YvnvnBcKMemTcDixUDTpsC0aWpboyze3nTAC7LQu4arxSKcxbkQ3gZ35tlngSee4IYuN2FhvLk7emocER7O9Ozc3S7nzePN3UhL47Ht5ycu/Pnx6qtAZiazWuvX1/aix9Wimx9+COzbRxHo9u3VtkZ9tFrSLnBtihcHzp5V2wrXpnlz3vLi3DkGs6tXd2/n4ujRlIcoUwZo2VJta2zHw0N7wbzCuHmTlQSpqcCSJfy8c3UxFzhJUhLX3T4+D//t2jVg1Squ0QXkxg06ui0WIDJSbWuUxarhGhWVd3DZYODftajharFQP93PDzh8WFxH/h9RFu3uFC+ed+aiQH+NI/r3p1DyhAlqW6INtm1j5D+/TY3ZzKwVd2bpUpbqVq7MY1vL2a16jm4uWwZ8/TUXT1b++48L7DNn1LNLTZYvp3j5zJlqW+LaZGZmaX3mJjGRGe/urj0rUI+yZdnUKXdQ1N0ICwP69tWXYxGgnvf8+VxD9OqlD83cunV5zfvsM1b2NGjA41AgHUuWcH/5xBMP/+2RR6jzPWWK8napyfLlbCT5338P/61IEToVT57k3sSd0LOG64MHdKTfuqX9THMF0fBOUqAq9+9TXN9goC6Tu2FtHJE7imJtHKEnTRl35c4d3pcs+fDfdu5ktliNGhTyd1emTeOkqAf5Az1HN99/n8fZli1ZGlVPPMFOle66qT5yhAtpd2w0pST79vEYa9CA2nfZuXyZjp2goCyxeXcmIYEbPJNJm9cRvZKUxAymvCoIqlcHNm9W3iaBNPz7L/DCC/z5yhWuJ3I3q9AaAQFAly5qW+HaWAOpeSWv1KrFm7uxdi0bf5Qq9fC6r2RJlov7+6tjm9pYNVynTGFmsZXgYDoWtbrf9vdn1umdO0DRompboxmEc9GdmT6dmUpPP/1wts/FizyZQ0Lcz7lYWOMIg4GNI/r311YkxWzOu8PgwYPARx8xMj57tuJmqcbo0TyG88pOLFGC32V8vPJ2aYkXX+T9wYPsmFq3LjN0tYg1ujl4MM/B7Oen1qOb3bsDVarkFDbv1089e7TAc88B7dplzT3btvE6Vbs2MHeumpa5FlbnbfHiD/8tMJCfd1CQsjZpiZUr2XSgVy9e/9q3p8PL3TtoS0n9+jwOt2+nzprgYf7+mw7YqChm1XXtqo/uo1WrAkOHAqdO0cmotwzAjAw6fO7epVSUlqs39MTcuczSc7csvILo25eOxRYtHv5bkSI8592ZiAigVStg2LCsztDHj2s7I9BoZMJA7sZWbo64irorFgs36klJwKOPPvz30qWB1q2BChWUt01t9No4okIFXuh27GBzBCt37jAdv1Ej93IuAlys56X5UrcuNzt+fsrbpEXWrgXeew+YNEm7zkUgK7o5dWrOc1Tr0c3589W2QHuUK5ezqdL9+8Bff+mjrE5PRETwM01KevhvwcHMHnVnjh3jcVepErOZKlcW3U2lxGKhwywtjetKQd6MHs3zdMgQYMUKoFgxfTgX+/blTU/s2cNyxgYNGFgZM4aPjx7t3oEWKTEY8s9gzcxklmt8vHs1zxoxgjdB/pQvzz3sxImcL4Revi4RzkV3xWxmM4ebN/N2IFauDOzapbxdWkCPjSMyMrLK2nJHeerWpXNDD6WvSlGkiP4i7FKTkEDNtTJl6HgePBho2FBtqwonIoJZuNOn00E8ZgxLKbSYsVgQycm8/hqNzGp0d5o1oy5lXh1ltYhemn0ZDJwTtBz9V5PBg+lMrFGDTdEuXVLbItfCYGDgICoq/4ZhLVtmZTa6o2PXbM7K7nz0UTpcmjVT2yrXZe5cYM0a4PPPgWee4ZqiaNG8q5UE0nPvHrPDDQY6GvOquHJHtm3jNaBjR7E/+fxztS2wjd27Gaxo3lxIqWRDOBfdFQ8P4M031bZCm+ixcYSnJxfv0dEPawyGhLAE0d2YM4fOszFjcmZyCsjvv/Oz6dKFZVhazfrLiwMHgA0bWFqs12N71SrgscdYCrNpk9rWKMuFC2wk0rRpVuZCSEje4u9aZPXqvLNnFy7U13kkYPZSgwZqW+Ha+PjQmZAfV64wOPrggXs6F41GOhas6CkT0CoVlJDALsBFi7JUWstUrsxAalgYf1+1Sk1rXI+EBODll3kuv/rqw87DgAB22PX3Z5C1RAlVzFSUzExmJheUjffcc8yk37iRetzuiPV6ohf+/huYNYtVX8K5+D9EuEAgyI21cUR+FziDgRthLV1IDAZmoDZuLKKAVpYsYalvfhmmH39MTZh795S1SyvEx/NY0WOEtHp14Mkn9bEA+/tvLqYHDsz5eMmSXFR7ealilqps3syu9m+8obYl9mNt9pVbOsPa7Gv1anXsyo/PPgPefTd/DcGRI5k55s6NrQTqsmoVGw8V5IAUaJNq1ag3Nnkyq2TeeUdtiwrn44/ZUKxnT7UtcU2uXAG++gqYNy/v/Yi3N9ef16+7h2MRAM6cYcl9Qdp8zZoxazEvfWR34Y036ICdNYuOZ63r4tevz1L3li3VtkRTCC+Eu5KQwJO2oDKALl2AmjWZZeJOWBtHAA87GLXeOCIvLBZO9seOMXrmLkyYQN2O/KLoc+YAH3yQszOZOzF5MpCezkWgFb2UBXXqROdxz54spXvwQG2L8ic6GoiLA1JScj7euzevw3/+qY5dalK2LJvctG+f8/HTp5nBk1cTJi1QWLMvgNkHJpOiZhXIkiXAW2+xSVteHD5Mx87t28rapRX27uVxl57O3599FnjkET4ucJ7t23n8bdyY/3MeeYRlZXnpI7sbFgubi5w6pbYlhWOxMMhy8yYlBUqWdM9gmSAnAQE85ydOVNsS7WCVrSpId3bJElZ0PPKIMjZpkehoJny88QadrO++q7ZFBTN0KPDzz9RrFfwP4Vx0V774ginpTz6Z/3POnwfOnqVejrthbRxRqlTOx4OD+bjWSt/272eUMHtpTXaqVmUZiDttIF9+mVk7+TUlGjuWjgJ/f0XN0hQeHpzAHzxgQwMfH+p36oU+fdhU6dAhtS3Jn2HD6LxYsEBtS7TDwIEsa3/11ZyPd+zIm1Y79drT7EsrjBrFeT48PO+/f/wxGzrVqaOsXVqhc2d2zL5+nb8fPUodpWvXVDXLZdiyhRvENWvUtkS7rFxJiYi332bQv0wZno+5A1Ja5MIF4OBBXsvv3aNurt54800GvObMUdsS1yAkhBmsM2eqbYl26NwZSE1l1YYgfz76CIiMBJ5/nr/fuaOuPQKHEJqL7oq1FLRMmfyf88MPzNSrWVMZm7RGRASdcs8+y+5VXbpwQ6zFjMV//mGkZ9y4hztYGwxcOJnN+lisKoVYSGbh68uyTrOZWRNa0hPNi4wMNuUJD2eWmJYzcosXd99rqL2Eh9PZr1UHtx6bfb38csF/z96x291IS+NGOCYmq0vs9OnU6hVlTtLQvDmbZuRel2Tn0CEGFBo0oKPX3bhwgZ9B3bqAnx91C318GNgvqIxSbawSQXpqFnj1Kq95YWHsEg8wa/n2bWZNCZTh/feZNf/ii0CrVmpbowze3qIbeWEEBvL2zjsMtvj5qW1RwZjNQoosD4Rz0V2ZM4cnbkGb8twla+5IgwbA0qXUlfnvP+1eRGrXpnZWfun07lb6m5LCjaO/v77EgZXktdf4GU2ZQoHz/fuZqauHxU/t2nQIbN7Mzaseyczkpjs2Fvj+e/fR2cnM5DmZV5Bmxw7l7bEHPTb7EuSPtze1sLLTvbs6trgqffrwVhCffspr4Jw57ulcHDGCjsWyZbOao3iK7Zks3LrFkvOkpKzHJk1ihreWHbl64uZNOoiKFcv/Odu2MSmif3/3cS4WxhdfAF9+yWqX119X2xp18fVV24LCsVi4xyxRgtnb4vrxPzTqKREogo+P9qMCWiA4GJg9G/jmG0YptMjAgcBPPzFzUcAyv8DAwht+WCzaznqTk+++A+bPz9IrbNKE0XwtZubmJiaGGzA9lLQvW0YtndzltB4ezA5ftcq9pCc2b+bCcdgwtS2xH701+0pPL1y/8soV4N9/KYMiEKhB3bqUQ3DXzVloKB2wzZrxd704FiMjuYawlnqOH08dZKu+nBapVYv2fvll1mOVKrExQ24ZJIFj9O/P/aU1MzQvnn4aWLRIv8Fhe5k/nwH9kyfzf869e8Dx48Dly8rZpSUsFmDuXODbb1lCrnUSE3mLjqbOqOB/6GQGE6jCiRMs16hRgxOyOxIXx4yi3NpgAm1z9y7vC1osTphAp8/cucBLLyljl5Z49VVGmEND1bbEfq5f5wamcmW1LSmcDz5gpsTmzXRMWTEY+Ddvb31EaaXixAn9yjNYm30NHszvL3tjFy02+/rnHzot2rTJXwdy/nzgk0+48Xn/fWXt0yL371Mj1dubOngC53jwoPAKgpdecs85WO9s3w688AIwaBBlg/76i5mBUVHMwtQi/v7UvxPIh1V2q6BggdZ06+Xmxx/ZobxNm/z1jYcPB1q00OeaXAri4rL22kOGULPz1i3qQheUBasWxYvzWnf7tvtUHtmIyFx0RywWOlbeeote9/z45BNmxK1apZxtWmPQIHa/++03tS0pmMIyKj//nKU3GzYoY4/aTJ7MjJ3PP8//OUWK8FyIj1fOLi3x3HN0rJYsyd/37OE5v2uXqmbZhL8/9flOngT69gUef1xti/KnWzd2hs5rwfjCCyzJcqeo5/PPs1HYO+88/Lc//uBn9cEHyttlK9ZmX7k3Tlps9mXNICqoQqFSJQYPrdcBd+L333m8ffpp1mMbNnADqIeAosnE8sJffuG9lrqUA1xfBgaybCx7GaogJ3//zexh63p8xQpgzBhg+XJ17SqMKlXoEGnXjr+/9x5lhPSkwQjQAf7998DixWpb4hpcvEgHo7s2CcuLJ5+kBFFBiTrVqgFdu+bffM3VyczkdW/AADrrZs9mhrFWZb2MRjYMbdhQbUs0h8hcdEdiY7Mm0enT839eeDi1MMqVU8YuLXLnDh1QBgPFhwMDtZktVbo0naB797K0NTd79gC//srS1x49FDdPFYoVKzjaNWMGm+C4k2OnIJYvZ1bWtGn5a3dqjbQ04M8/6SDRKvPnq22BtvDwyH/xfPMmN9pFiihrk71ERPB/+PxzOu569GAptFYyFq08/jgDZAWVGL34Im/uSGQkj7fsjuIKFeg00fq6Z/VqYOrUnHILwcG8hmvFwW1tbOTpKTI7CmLMGFZbHD8O1KvH5i4//MD1ppblI3r1ytkQSg+yPHv3Mju5fv2sSoK7d4GxY+kEf+opVc1zCQyGwoNVSUm8Pnh5aXv9JhUTJ6ptgfYpXZpyTVamTuXxIeYO3SGci+6I0ch04wcPWPqTH6JUhQ7Fu3eBN98Ehg6l40VrWTUpKXQYA1yM5sXIkXQsWiPMAk5k7kpiIjM2g4Ky9J2aNWMpgtajzZGRzDiqX59Np776Sn+ZElYePOD1JTBQ6D0B1F375htKcWidffsowN6rFyPsWsRgYJavHrRJ1WDgQDoWq1XLeqxDB2beaJnVq1man70sH2CJ1uDB2smgrV6dFQR37hT8vH/+oYO7Xj1qR7sTFgv/71u3skqJe/Zk0FN0LJeeefN4fixcCDz7LB8LCmIjp9Klmf2rtSCRK7J0KT//IUO0XxmmFA8eMBEE4DXA3dHaXjs3e/YAu3dTPkU0wM2BcC66IwEBdJYJCsfDgwu+8HDea1Fou2hRLkyjo/Mvf+vZ070mqzff5KL96adz6twJyLp1dDh36MByLIDdEkeNUtUsm9i3j53ue/dm+YSWMw2sWc/5MXEiSxo//pjlwq7OtWsUcW/alMGa3NSooQ/HIkCH9tChDNoI9Em9erzpCZOJGR25HYtA1vXmuefYVEELTpJixQrPTEpPZ9CooGC3q2IwAFu35nysfXt9bFZzz28JCbzGFymi3dLOypWBRo2YnWzFz899JIPk5u+/KW/StSuz5vMjIICZolrcU0lNUhKDLKVLF7wePH+ewcqQEJ5H7kZh62WtsWEDE7Weflof12sFEZqLAoEtvPginXfvvqu2JQ9jMLCEq2FDfV2Y5eTzz4FZs7I6IefFuXPAnDmMoLob8fHMYNaq6HpBVKtG/Zru3dW2pHA2bGDWWP/+ef/dqkemNa00udi/H/jwQ+Cjj9S2xHm6daOUQEAAdT9XrlTboof58EMufq9cyf85R47wXBo7VimrBM6wc+fDneezY7Gw4VV+DXy0SIsWwKZNwNdfq22JwB5q1GDm77Fj/H3pUnb+1nLywty5rEjq00dtS1yTnTtZTbJ9e8HPe/RROqN//lkZu9Tkr7+YHduxY8HPK1UKaNzYfTX8ZszgZzBzZtZjSUmUMdAi9eoxSaNVK7Ut0RxuEDIQPMT9+4xo+/kV7IzasQN4+WVGIH/8UTn7tMKVKxR6r1YNeOYZta1xjtTULHF/V+9EZrGwUcbNmwWXy545wzL35s31oRUkJRMm0EGXlxab1qOHHTrwZuXqVeDyZZbgFdSdUA1iYujITUvL+++LFgGffaasTWoSFsYGNvldg8xmduq9c4dNNfSQ1XDiBHU/69ZlSaqW+PxzzmNdu+atxQswo2LTppylwe7C3r1cB1WrRm0nK6NG8XP7+WftzZdWHUOpnicnP/7IIF7fvpxn86N0aR6jAmI2Uy7j7l2gdm21rckbi4VO7pQUwNeXj5UvT629okXVtU2gHt26MXNVOFyysHbPLiyYX6UK9VbdlVu3cjoS582jNNtjj7HhktYYPFh7az6NoIOVu0By3nqLG9o338wZIchNaiozTfLbGLs6Z8+yXLFePW07F/fsYYffZs3yT83+/feHy2BdFYOh4EZFVqpWZbZO9eqym6RJPDxyCiVHRVHjKTGRE7yWHYzZmTyZzp3Fi4Hx49W2JidDhxa8yNbLZywVTZvyVhANGjCT88YN7TmLs2N1wg8dSsdiixZqW/QwTz5JJ1l+jkWA2Uc//ACUKaOUVdqhe3c6/0+fBmrWzHp8925+bjdvas+5WL68tM+Tk5UrWSJZoULBzkV35vff2WW5Rw9WWwB0KpYty+tLerp2gyznzjGAZg3iDh2at9yFHnj8cZb0fvqpfv8HLdCxY+EZeu7GM88wgSElRW1LtM3cuZT8sPYOsK5JrM5ZgW7Q6IwlkBVr84/CoiiNGnFhGBQkv01aJCSEUZPSpbmRfPxxbjh++01bn8nGjcA77zAbLT/nor8/9Yy0oMGkFerUAb79Vm0rtIO/f1a5XVISy3W1SHp6ziyjatWYXa3FDsM+PvrRENQCRiOd/RYLM+q0TIMGXPSuWaNd3U9bgiylS7NEzd3IzKTTy6qrnJ1583ivRd24tm2pIxwVlbfuosHAv7dtq7xtuRkwgAGCwnRJMzOZPRsfz0wQrTrT5ODiRZbp1qqV9VipUjwuAwK4Xtei4996nOlJ0zoqCujShWv7TZty/i0xEbh9mzeB/MTGsjIuKYm6066Ot7d7asraQ0AAb1YGD+YcYs2M1hpmM9esgocwREZG5rE60TdmsxkZGRmoVasWfHx81DZHckwmE44ePYqGDRvCw1FnkXXj5oKfj2xUrMhMhv37mSWoFVatYvS7Wzemj+eF1ktdpSQxEcjI4CSl4P8syXmpFG+8wUXd5MnM4AR4jBw8SMd5SIh2J82aNblJ+Ocf/XfTjIxk18py5Zi94sqkp3PjVrGia5yXgYHUdD11KqdjQCCQG2u3aCCng9F6XmmlW3QB5DgvzeasgNG9eyytdReuXeM8UKZMzuzOzEz3crIqwcGDXLtXrPiwbunZs5yjKlVioFWrmEzUNbx1i9nJbdtKmjTg1HyZmUlneaVKbORUEA8eZGWopaYKx5uVvn2pmbtqVdbaXKBN/P0pAXHgQOFNy5xEK/vL5ORknD59GkWKFIGxgD2imLncFeFUtJ8PPuBir3JltS3JyaBBBXdlA9zHsQhQ52niRH4mtjRZsG7O3Okz+v57Lq5HjsxawBgM2nKa50dMDB3IWt4AWFm2jKUwPXvmneFx5w7wzTfU1XJ15+KxY9w8h4dzI6d3IiN5LFapwg3VlSvc6GXPqlWT1FRG1m2Z648cAeLi6KwXemnaJyKCc9uUKQx4WqlQAfjkE807Fh+iSBGgdWs6GDIz1bZGWSpVyntjqnXH4okTDPDVqcPAtpWnn+a18OuvtZfVGB4ObNlCJ2Ju9FBhsHo1y0azO0aDgxmg1MI5f/kyg7/Fi7NZS0Fral9frnn0sI5zlhdf5DVu6tTC5SoiI6kjfu+eezkXLRY2oCtdGhgxonDntNokJTHTPj4+Z7alAIBwLgoKwmwGtm3jydO7tzbLDuUkLo4bM+v/nV9WoEBbWAWBCyslysjgcxISOJG70wTxyitcoBakxaZVrlxhBpzWtNDyYvZs4ORJlmDltdEKD+cCW2ubMDm4epUZFq7yv1pLAi0WdndMTGSTKK1sUlevZmOSnj2pJVYQ7drR/gsX3GtDkx8xMfwsAgLoPNEiERHcmHfpkvXYqlXa0f5MT+cGzNYKgl27ZDdJICE7d7Jx3oABOZ2LGzdyjr5+XXvXej8/oFMnta1wDGu2cm4phKgoPq6FbOU7dyinU6lS4ee8h4dtsh16x2Jhj4O0NNvkUxYv5r0WJTnkJDERePVV/pxd83T2bF5PZsxghY9W8PFh9nB0tHbLtlVEOBfdjfv3qXNRsSJ1+gqbADp35n1MjLZ0BpVgyBBGZn/+mZEUrWKL7kN6OqNmcXHMlNJ6VMgZpk/nojev6HR2ihTJyu6Ji3Mv5+KUKXk/vmMHcPQos0gKa7yhFv7+OaPdUVHMlkhJATZvVs+uvOjenZnO+Tlxg4PdY4ENcAOUlJSzG2BeLFvGa27fvtpupGXFYGBZdEICF8hawaodZst1LTyc5487ZY398Qfw5Zd0jDz3XM6/ffcdMG0aMGYMf9YqPj5co6WlAevXa0sn99AhziM1a7JhjiBv1q9nxmazZjk3qb/8wr8NGKC+0ygvKlfmujh3o54ZM+hQqVJFFbMcJiqK64dixbTX0MVk4vo9L41Vq+TRc88B/furq6veujWTUbSul6wkmZlsnBoVxczywsjuqHcnMjLYYDM2Nuc89uWXDEyPGaMt56LBQHu0ZJOGEM5Fd+PaNWDpUjoKC+oUDdBh1awZJyt32nRYuXOH91b9n8REdsczm7XjeLFY6GgpXpx6MvlFiosUYUTMbKZYvSs7FwH+f7b8j5GRnMjczXGeH99/z+vDrFnaOcYLw8uL3aIBLlC0lGFtbQwhIN7ehZcFXbrETbXWsl6yc+YMbaxdmw7k/fvVtuhhpk5lh8rCgiwAHUHuxokT/A7zamwXHMwMTq1r/7Vqpb2AipXoaN6XKqWuHVpn3Dh+VocPs4milf37KfFSvrw2nYs9evCWmzFjlLfFVvbtYyfu+vWzOlxbOXmSzo369bXnXNy582GNyOxYLMwU3bkT6NBBMbPyxGDgfsQW7t/nLSiIWaWuSJEirBQSFEzJknk32LQmDggnnq4QzkV3o3Rp4N13bdeX0+KmSSkOHWK5rDWavGEDsxlbtQJ271bXNivx8XR6JiZmiSPnhcHA8suiRYXeZnaqV1fbAuVJTGSmZlDQw464li35d62UdubmxAmW/tWrl7XhKl2ajnNbosJa5N49RmsrVdKOXp+a9O1L5069empbkj+7dzM7umdPOhe1iMHguhs2KejfnxuWvDKsRo3iTeA4AwcygykhwbbnP/88sHUr1yl9+8prm1awWIC6dbl2y7157tuXjsXWrdWxzRVZuJAZofPm8fqdnUqV6CzVYjnqrVvSPk8r9OtHOYSVKwvXjXcXzp6ldmXVqu65P8nNtGlqW5A3e/cC//3HJAy1HfoaRDgX3Y3gYHaKFRSO0ZhTt69SJWY5aCkS7+vLBUVMTOHRwtdeU8YmtXnhBWYtPvdc4bqL7sj69YzMt2nDSHd2xo/nTavs38+yqx49spyLBoM2bba1Q3u1auycePo0SwhdkXv3+B3Vrw+8/XbBn0ujRjkzeLRISAgwbBjQuLHalggcpU4d7eop2kt0NBtoJCWx8ZxWsLWCAKCu1vHjORvUuDoGA6V38qJTJ23rA+Y3vyUk8Lv09KRchJYIC+M1O6+AQs2aXBtpkcKy/e19nly8/DKD088+a9t3HxDAfUtamuymqcb9+6z8K126cPkqgI7vJUuYBOROe3Vb18taYdMmrmXHjxfOxTyw4UgXCAQAqC0THQ2sW6e2JVkYjYx4N2igtiXawGRit8z337etHHDdOmDuXJZHuwtxcZQ6yKscUOtUr05R7J491bakcDZuZOZYv34FPy8wkKX5SUnK2KUGx48Dv//OMj89LSDzo2tX4Ndfs8qdjh7l96ylpl8zZ2ZpPRXGxx8zA3PVKvntEkjHo49y7l+9GnjzTWD+fM6BeuT113nN7NNHbUsEtlCrFp1Zhw/nfPynnxhE0mIw+/33WZE0YIDalthH27ZMDMlv7jQYGPBq21ZZu3KzfDk18uLibHv+H3/QGTlypLx2qcmiRVxr26ofXaUKg6taSmJRgpkzWRr99tsP/y0xMUtDWivUrcvqhkceUdsSTSIyF92N6GiWxvr727bJe+014N9/2XTAXUpVAArILljA1PTJk9W2RhoSEhhFCwjI2RDDlcjMZKOiW7ds01H8+msucAIDtV2GKSVPPkmdp9TU/J+j1Shi27Z5L6CjoqiHWqGCdkq6Y2J4zhUWlT9/Xl0RdiWoWpWOD08blhyZmdQ0vH+fXYz1QGYmAxVqZ45kZ+FCfoaDBrGBW0GcOMFIfMeOytimBfbto1O/WjVqgWYnNZXZ3XfvslS3aFF1bCyMU6fouA8Opl5c9eoMqmlBU/mDDxgwefxx2zqQN2smv016wmym7vf9+9rLAAQ45yYmPtxEqEIFZmkJ+R3p8PDg9XzwYK7Lsjd2sa7TFixQfx0xcyY1k20tLbclk0/vWB2ttq4Npk3TbimwnERHUx4od9OiH36gjmuPHtrKLI6I0KYWrkYQzkV3Y8IEOlMWL7atlPD8eS7Cr1+X3zYtce4cJ+s6dbTtXPzvP2DPHqBFi8I34iNHsvHFkiV0MLki3t72dd/t1ImORVs2P66E0Zj34v/cOXYfNRjY/EkvzJ3LjNVp07RTFjh0KPVZ8+rwmB21NwRKUKnSwx158yMuLsvRn5amTR3K3M738HBmbFSurJ5N2bFYOG/dumVbY5zHH2dpT5MmspumGXr3Zrl+ZCSzELLj7c2NTGYmHYxabS70ww9s9NCkSeEZ0kqzZAm1w3r1cr/51Vb++IMyH926AbNn5/xbVBSvm0WK8DqotWDfmTMMoIWF5Xy8X7+sZoh6o0sXOuv/+kt7zu6ICGoTTp2as7lLcDD3KlpwdIwdq7YF2mPePK5JMzLUtkTbzJ4NTJnycOKLNUkkNlZ5mwQOI5yL7oZVXNvWKMqLL7LUy93KboODqR+SOzX9vffYnfHVV7VRmrl+PUs9Jk8u3Lno789Nkyvrm9jL1KlqW6AtfH25cDUaWV6nNcdXenrezqaqVZmxqKUGFsWKaVMcXusEBnJBWaoU5ystlgc1aECn09q13IT6+TFwpxUMBmZw20p+GcGuitlMORGLJW95CIMB+OYbZmUFBChuns1oWTdy4sSsxgS2cOMGHb0lSzJY6g5cugQcOZL3PBEUxHk4IIDXQS3NbQCzoQvLiNYSMTEMoJQvD2zZkrezNjaWjlGtOkcjItiIaudOBo7Kl+d1W2vrNFv591+W0TdqBEyapLY18uHlpc0gqZbw98+7oq5jRzYutTZW1Qpms3tk3jqIqs7F9PR0LFmyBHv37oWXlxf69++PfvlEX/ft24effvoJ9+7dQ1hYGJ544glUyUuUV1AwW7eyrbutk1GrVvLao1Vq1WI2VG5OngS2b2eJuBaciw0aAKNH2/Y9ff89sGyZ/DapSVwcL/oBAdqL9GuFt97iZD1x4sObmqAg4MCBrI2N1mjUiBmVGzbk1Dp59lne9MiKFdQa69nTNTsmms3Ajh3MDitduvDnG43cCGqZGze4ES2siZZAmxiNLAUvCC3pZ9pKQgKbQ4WEqG0J8NJL9j3/zz+pSzZwIDUk3YFBgzgH5xVAsQaCbZGSEBTOrVtZchv5rQ2XLuW1Qct7y717WSLdsiUwYoTa1mRx8yavP6GhtstInD3LIE7//q7tXLSHXbuoP1u1Ko9Hd8fb+2HZEi1QujSzyvfu1U7FioZQdff4ww8/4OLFi3jnnXfw1FNP4bfffsOePXseet61a9ewYMECREREYN68eQgLC8OsWbOQJjKwHKNYMRFFcZQJE4Cff+ZkqAWGDmWTBFsEkfUa3bSHzz5j5oMWuwdrhR9/5OL03r2H/+bhATRtynIsLTpnY2Ko86QHzdBly4CvvipcUmLfPi6w85j7XIKrVxl9rljRdUqDIiPZGCB7VtbNmwzenT2rnl1WkpPtaxAUF8cMqsIcbgLtcOcOr+Xbt/P3X39ldpteSxMrVmQnX3faqIWEsGw8v0xNrToWT51iE6iNG/P++6RJbBB16ZKydhVE1aq8Pn/7bf7PadCAkhxaDhqdPg2sWUNn/Pz5tsuNyM3ixey4bU+Qt2VLVoPp9ZpVGOnpTP549VXbGkwCnLt37OD6wp348EOug/XQ2DA1lcHl27e1XdmgIqrNXKmpqdiyZQumT5+OKlWqoEqVKrh+/TrWr1+PVrmysI4dO4aQkBB0+P9236NHj8aGDRtw/fp1VKtWTQXr3YjoaE5m/v5c+LkLcXHUpCtSJOfjouW8tnnwgPe2NHMBqFk1dSo1j5Yvl80sTfHyy8z+03J0Pj8uXaKDMTRUbUsKx9qFfOPGgjOJevTgAqV1a8VMU5Q7d6jL5e//8PVUr+RVEjhrFvD559R8fe89deyy8v33zEweNoxOp8LYuJHPbd8e2LZNdvN0QVQUy3rLl9emZmBkJLMra9Wis8eqfacFbaqEBAYSAgNtD1L17eteTQP1zK5dlEzq04dOxNxs2cIgi5bWGb6+rtGwqk0b4IsvuD8ZM4aPvfUWg+pqkpFBGYncGpwF0bAhb67KzZss+/b2flhTNT8aNAB++y1vuQ5XJSUFeOUV/jx48MN/X7iQc9wLL2ijYaO3NzOhY2KEczEfVHMuXrlyBZmZmaiR7UCpWbMmVq1aBbPZDGO2kjxfX19cv34dZ86cQXh4OLZu3QofHx+UK1dODdP1y7lzvMDVrm17ycoffzBbr18/6ku5C8OGccO1bBnbzWsVe3Tx9u0DvvuOHSVfeEFWs1Rj7lx2rMvMtO35RiMdklrYkCnFxIkF/33LFmYwdewI1K+vjE224ueXt/ZUejr1iG7eZNQ3dwdLNejenQvtwjJxunThzVVp3pxOGlsj9wCddOvWcfM0fLh8tklJjRrM3NCCNpBVMyww0LbnlyxJJ5raG1Sl+OsvYNEiNq/Kby30/vvacRbnRbFivG5UqsTfmzThPKaFzc5PP7HEedAgNqEQ5M2GDQy4WHVbc/PDD9T4HjxYWw17QkNZkptfA6i33qKzSQuOAHs4dw7YvZvXwrycplqgZk3eANpasWLhTeOUYNYsXidNJrUt0Q4lSnBPkpxse5AlKAgYMkReu7RGWhqbyt27l/d18Oefgf37meWthWuKwUDNZuGDyhfVnIuxsbHw8/NDkWyZDAEBAUhPT0dCQgL8s5W9PfLIIzhw4ACmT58Oo9EIo9GI119/HSUK2UCaTCaYXPBCZ/2f7P7fTp2Cx7ffwtK0KczPP2/ba4KCYKxdG5aKFWFxwc8yP4x37sAAwOTvn3OyzMhgxkBMjPqai2YzjCVKAP7+MB89Wmiky3DhAoxffglL+/Ywu3IjkyJFeLPleO3Zk460UqWcXhQ5fF5qDMOXX8K4ciXMCxbAotVmAbnx8IBx+3YYEhNhun5dG41UskeqdX5MSIKHh82fg+HUKRg3bIC5USNYnFxoS35enj4Nw4YNsNSqxaxTK5MmZelGqf19T5/O8rSMDNts6dgxq3xfbdsVwBAZyeOrVKl81zWGkBAYqlaFxcdHm2uf5s3pnAL4nRmNdGxrwFbDnTswAjAHBeX72bnKfOkMxvHjYbhxA6Y9e/LsTmzYswfGH3+EuVIlWHr3VsHCfOjcmTcg7+Nt2LCsn7Xy/R44wHV7/fpZDvlcGDZvhnHSJFj694dZDwG/zz7L+lmiz9np89JgsN0Ws5kamAkJrimHEBiYlcihlfNAi/j6AkuW8Gez+aE/Gx59FOjeHZYqVdz2c9TKfGnr+xsiIyNVCXls27YNv/zyC7766qv/PRYdHY1JkyZh8eLFKJVN4Pj+/fuYN28e2rRpg/DwcGzcuBFHjhzBRx99lMMJacVsNiPDVbSdJMT7yhUEbtmCTH9/3M0r9ViQhdkMz7g4mIoVgyWbOLHn/fto0K0bLAYDjuzeDYuKZX4eDx6g4f8vgA7v2VOoLUUvXULgP/8grVIl3FfbMSpQBWNKCjzi45FZsmS+x0uZX39FiWPHcL9XL8RpqINs0YsXEbh5M1KqVsWDPBb+gZs2weTjg8RGjWDWsmZSbkwmeCQkwJiaigwRCQUAFD92DEWvXkVyrVpIqV5dbXNyUGrtWoS9+y7iWrfGhU8+UdscgQMUvXQJxU+cQHr58kjIw6kjcB5DWhoMGRkw25hF7nnvHqq89hoMGRk4W5AungtR7dln4RUdjfOffJLntd937174nDuHxIYNkaS1KgKdEfbWWyj199+4MWUKYqzlxLnwPXAAZX/8EYn16yP6yScVttA2il64AHPRosgoW1bV/YcUFLl9G/V79YLFwwOH9+7Vps630pjNKB4ZCY+kJMQ3b65d3VU3xufECfgePozkWrXcdv1QpEiRHBXGuVHNubh792588803+Oabb/732I0bNzB16lR899138M1WWrRw4UIULVoUEyZMAEDn4dSpU9GpUycMHDjwobGtzsXw8HD4+PjI/88ojMlkQmRkJOrVqwcPd2jSoSUsFhirVgWCgmBetw4oU0Y9W8xmlr/dvk0RanfHYoHhmWeAUqVgefXVvNPrZUQX5+WaNfAYPBiWFi1g3rVLbWvswvDDDzCOGwdLly4wWzN2tIrFYvtCee9eeLRpA0tYGMwXLshrl9Kkp8P4yCOw1KwJy5dfqiKUL/l5uXkzDN9+CzRqBIu9HXEFAjlZvx6GlSuBNm1gefxxta0pkIfOy3v34PH/1Rem1FSxqdYyhc1vCQmUwvDwADRS/WB46y0YNm6E+dVXKaGiU4w1a8Jw4QJM//4LtG3L5hIXL0r2OTs0X968CeP48bBUrw7LggW2v1lSEjz8/WEpXhzmmze13UjHEW7e5DlQpgwzy23BbIbR2xsGiwWmGzfco/TWnvWyBjC8/z6Mb70F89ixsHz9tSLvqZX9ZXJyMs6dO1eoc1G12btkyZKIj4+HyWT63wcVGxsLLy8vFM91gbl06RJ69er1v9+NRiNCQ0Nxx6orlA8eHh7a3eRLgKv/f5rl6lUAgOqfvIcHUKECbwIgPh6wXujffNM2LcqkJOpqJicDtkoFFIKmz8uEBMDDA4Zy5bRrY35Urw489RQMtWpp3/aNG6mT1b49uzoWROnSAABDRob2/y97uXABOHIEhkuXWPqi4gJSsvOye/f89biGD6fw+Nq16pZ5vfoqBf8nTfrf8VUgqalsDhIfT9u9veW3UeAcI0dS0uPDD7OOx1On2MwnLQ3QaOZVbv53XpYsyUYGfn7w8PS0XUtaoDx16wJ371IXN6/MnTVrqKHWowewfr3i5uXJrFnArFnqr9udxccH8PGBR4UKTCwICaHjKjER8PKS7G3smi+vXAE2boTh3Dng009tfxNfXyAjAwZPT/1/L3nxyitsqDZvnu069x4eTBYxGuFhNrvHdfC99/gZTZqUv75xQgJvWtjv1qsHjB4NY9u2in8/au8vbX1v1ZyLlStXhqenJ86dO4datWoBAM6cOYNq1ao95A0NDAzEjRs3cjx28+ZN0SnaXq5d48U8IMD2Td6dO8Do0dx8bN8uq3ma4do14OOP2SFyyhS1rZEOi4Wbx7g4Lkh0FCmymVmzKApsawQ0JQV4+mn+/Oyzrj+Rjx1LJ0JqauHP1Vo0sU0b3vIjJoabaz+//IXmlSImhov9tLTCn1u9Opud6LzEKU9CQ7kBvX/fvmMpLY3i+omJQKtW8tknNcePA6dPs6u5Ws5Fs5nzV2Ym8MQTtr2mSBFgxQr+HBdHUXlXZt8+zhHVq+fvSI2KYlOSzEzg77+Vtc8WTp+m/nN2jarOnYF33lH/nJkwgU7tV15hl3hb8PR0v0YGhWGtTomNzWrioQWiotgIL7+S9/Ll+f1robGaq3HsGO+tTVx8fbluvX5dva721apRM8/e9aLB4NoZyikp/B8rVrTvddbv2F2IieH1JL/GROvXs5lLo0bA4cOKmpYnAwbwJsgX1c5qb29vdOjQAV999RUmT56Me/fu4Y8//sCk/xdEj42NhY+PD7y9vdG1a1csWrQIVatWRY0aNbB582bcuXMHHTt2VMt8fdKvHy9af/9tezMSDw9g0yb+nJ4uaWRMs5w/DyxcyK7aWnYubt/ODlotW7I8ojASE7M6SSYlMQLqSvj5Aa+/bv9rBgzgfXo6O3C6OkZjwd/90aNAnz78TE6dUswsp/nlF2afDhnCDBg1GTKEG/w8xKkfwmi0vWRGb/j58Viyl0uXKLwfEKC9Tu4FOd0//JBzZqNGytqUnYwMNnS5davQJl//w8ODzQGKF3e90rS86N+fG5ojR4CGDfN+jocHHeNGI89jrZ2jP/0E3LgBNG6c9ViTJuoHVhISgMWL+fO0aeraomX++gt44w06hD/6KO/nXLpEB3jx4ly/aYWTJ3n+VKmS99+7d8/qWK8nTCZmJd25Q+e9LVnfamGdg86fZ0NCNQPB5cvrJlNaUdas4XyshW7eWmbWLGDixPylrKyl4QkJytkkcApVQwZjx47F4sWL8fbbb8PHxwfDhg1Dy5YtAQBPPvkkJk2ahE6dOuGRRx5BSkoKVq9ejXv37qFy5cp455138mzmIiiAlBTe25NW7OcH/PAD77W2uJaLihVZVhYYmPffV6wAFi3iovCtt5S1LTt//cXN7PPP2+ZcLFGC36GnJy/SruZcdAQvL+D339W2QlsUL87MhPh4tS3JSVpaweWaVaowu0MLZRPFinFTKHCMoCBu7MqW5YZPSxnFDRpw87lmDdCiRc6/aaGjq7c3MGOG/a+bOFFyUzSJxcLjKjOz4AzN0qXpJCtTRpvOxdq1edMaFgvw/vss2cymnW4Thw/zdU2aqKtnrQSXLzOQV1C2WdmydBr5+LDaIFtzQVXRmxzP3buseihXDti6Nf9z2cODQZkHD1gBo2XnohU92FgQCxdS3uGZZ3IGSlwFV6xIkRo/v4I18uvV455VK5nQWlwPaAxVnYve3t6YMmUKpuSRHbZq1aocv3fp0gVd8ugQKrCDs2e5QLHnYufpCTz6qHw2aZGaNYHZs/P/+717wI4dWVmAatG4Mb+b/3fIF4rBwIxFrSxQpeb+fW5sSpbUVjmvlpgxg5lgzzyTf5lVaChw8KD2SiObNaNw+fr1QLt2D/+9Xz/e9MisWdQtmjZNvdImOfj5Z/4/jRvbN++UKqXdzJeoKF5rtLLQFdiHwWBb2ZmnJzB+vPz2SE1yMiUFype3PXNVSvz8gNdec+y148fTwfjXXyyDc2UGDmRALL8gNsBrTHq6a5eOKkFMDPc/d+4U7hRYv56fe1iYIqbZxfbtwPz5wCOPAC+/rLY1WRw6xEBCWJj91W1r1wL//gt07OiazkVHmDED2LYNeOklxyo/XA1PT22tt6yZlLt3UxJA8BDC9epuFC2qrSwQPdKlCzfN77yjrh3DhzOrdOhQ21/jqo5FAPjgA0ZxRQfX/PnpJ+CTTwp23Hh5MXMkJEQ5u2whJoYbZz1krC9bBnz5JfVbbeGXX9iM6P+bRbkE8fHAqFEMfmippM9ZIiPpAMlrURkfz8yYv/5S3i4rVuFze4mKYibVvXuSmySQmNu3Ofdv2/bw34YNY1n+6tWKm+U0tWvTdndoKFSxIh2oBeljalGT7vRplnEXpkP67LNAt2506qlNaCgdWD/+WPhzW7ZkwxotHoPWZmF79mQ99uABG2F066Ze+e2IEUCNGnS22MuYMcC77zI7zZW4eJH9CmbNsv+1p07RkXzliuRmaZIPP+T6Vw/rxPR07p/u3FE/wUjDaGzWEmiSkyd5ItWrx4wSVycujmUo+WXaVKsmohVaxFrGa40q2UqfPlwU/forF2iuzAsv0OGlx+y4CxfoYNSa0zMvPvyQzT02bAAqVSr8+U8/zetOaKj8tinFgwdA1650VhWUnaM3CioJPHWKchkhIbY7lqXms8+YOfbkkxTZt5XHHwf++YdOK3erVsiPK1eyGiVoqQz0+HFuyuvUYUlhdqybfFuadsnB3bvMDgsMtL+CwBbnj0Bd9u5l1lyPHgVnl27fzuP0yhUek2pSogTQoYO6NkhBhw7AF18AwcFZj/n48DqfkcHgpNIZlxYLs5UdzfYcM0ZykzTBuXMM5jdoQA1ke5gyBRg8WH39XCVIS2PjLwCIiMj/eUuWAAcOcF3TvLkytuVFkSJAdDT3IiVLqmeHxhHORXdh925GBlq2BJ56yr7Xjh3LMsk//9SGppTcjBjB0gitb7IyM+2Pai9eTBH7sWMf1gvTO199xaw8k8m+1yUmslRYa40j5OCZZ2x73oYNwJkz3EBopUulr2/hGl6jRzMY8vPPQK1aytiVFz16cKFta8fgyZNlNUcVKlXKagbmCLNnMzPr+efZIEAPVK7MjXTVqup1W797l/f2BgLLlWMpratLSmzYACxYwDK8V18t+LnPPsumLl99Zf+6SU58fOi4z2sz/8EH+TcIUYK33wY+/5x61GpXd2iZDRu4fmvWrOBs/KVLmQ09apTtjRjlpFIlYOTI/BshWXn9dToO6tZVxCzJOHqUa+TatbW3Rq5V6+F1jZcX58py5dQJ4hkM3B+KpiU5CQ8H5s51rNLGFg19VyEtDRg3jglMBR2/f/xBH0SzZuo6Fw0Gyo2oITmiI4Rz0V04cgT49ltmx9i7SK5ShQ4YdxGmtW7OCopKHD9OQe527dSZ0DMzWeJcsiTLVGzdSK5bxwt0kybaWzhJgSOlLIsX0yGph4w4pVi4kJufgADtOBdtITKS5+a1a+o6F+fMUe+9XYUjR4CNG5kdoxXn4pkzLHmuXTvvjX7ZsnyOmnz0ETWb7A2y/PCDLOZojtOneVzZMm9XrswqBXt1xOSmdev8Hfdqr9Pi4nhfvry6dmidZ55hVt/u3QWXRu/ezQyoWrW04Vzs3Jm3whg2TH5bbOXAAWYb1atXeHbdTz/xGvrii/pZI7/wgtoWOB6UysxklQOg/+Y02alaVVu6mFrFzw/45pvCnzdsGNC0qdDl1AnCuegutGpF7QdHynmXL5feHi2zdy8F+4sXz/85Q4dSS2brVmZAKM2dO9w83rtnn+7DsGG8ODdqJJtpuiM8XG0LlCEpicd12bKFb5Y7dOBxlb38Rk1OneJ1qE6dgjVG58xhBL1pU+VskwKTiQtsg8F1Si2czdwbP56b6YI23kqzZw81XXv00MZGPz+0JH6uNXr2pGPRlmDSwoW8CWxn2TJWyTiSyfTjj3xtnz6uvzGvU4drzMKcsIMGMRu6fXtl7HJFvviCyRWzZjGjsiDq1+c1QovrwqNHecyEhmov4OEon35K5+iIEaw4ETDB5cIFfteupkXpKKNHq20BOXCA+q2NG7P/giBPhHPRXWjcWHj8bcVoLDyC1qhR4SWaclK2LDUf7tyxr0GPVi7QUpOWRt26cuVYiuUqCy8p2bIF6N+fjrcDBwp+bmHlgkpz6BAwcyYzJgpyLvbooZxN+eGIU23mTN6eeYYlhXrHYmGGSLlywKpVjjmptbhws5YENmigtiUCR6lZU1/Z2I7w0ku8xn/1lTr/q6ON427eBHbssF1OQs/8+adtz+vZU1uBDFvnt8RE4NIl/ly/vrw2FUZoKNc9tiRXPPqoduWQBgygruKePZS4smI2A+fPM2u+f39lbVq6FFi5kuuysWPtf721bDglRVKzVOfSJToHy5QpvEN5btasYXC1b1+WA7syasnHOMqWLdS0fuwxba5RNYLoFi0QOMIvv3DxrkbWIsDJKiiI0W8BS16++w6YP9/+srBjx1gavXWrLKZphvh4ajzpUSukalVgwgR9aL5u3szMsYLE7nNjzT5OTpbFJMW5dYul6QcPulapU+fOLJuzCpDnxeef0/k4d65ydmVnyhTq3lkbXNnKP/8ws/3DD+WxSyAdw4czoyW/0uidO+mkO3lSWbucpV8/ZqhPnaq2JYL8aNSIQaO9ewt+3rp1vA5q4bt8+22u1wsKTOoBX1+uLXKv4eLjGUQYMCCrxFgpDhygRv3Fi469/tFH2YH399+ltUttBg3iebJhg/2vDQqiHFmZMtLbpTXmzOH6d9q0gp9nsfA4v3pVEbPypXZtHrPt2qlrh8YRmYvuwoUL1OULCLA/SvDLL3Tc9OwJPPecDMZpiOvXqbdSpYo2FkVSYzYDCQksw3SV8kuAAvfvv8/op73H999/s1Tm8ceBTp3ksU8LjB7NrCt7uohqJarYujVvhXH/PkuHjEb1ukPGxLAEPT3d9tdMnMimLmrrpUlF2bLUtrt0yfEspuRkzlsZGfrqmhgXR91PNaQnEhOBRYv480sv2ffaq1eB337jNdSVS1L37eN8Ub164cfm8ePs9FmyJPD998rYZwunT7NLdH6lx6+8wut89uwmJYiO5iaxShU2dLGXvBpWuDsmE3D7Nq8rWsi4jYpi2WZBskEAy73LlHGsoYUgbyIjeZ/7vA8IYKJBiRKsZrJHKslZxo/n/FxYg5/8cJU1T25MJq6dK1a0/7X9+vHmDkRHZ+n0FsShQ2zmUrEicOOG/Hblhzt9N04gnIvuQosW3HgfP26/hsO1a4yQV6ggj21a4sIFdhyuWVPbzsUtW5gV9MgjQJs2tr9uyRKWDw8Y4FqRwjJlmKruCLVrs5TEHXQojUZurAtj1y5gyBCWs+7fL79dUrFrFyd+W0q/5WLQIF5vzWbbX+NIIyIt4+HhfPnpgQN0EIeHU99WC9jibB88mNcSNRwBFgubudy9a79sR+vW1BfUotaYlAwaRAfJgQOFa7OmpbF8VSvas1Z+/ZUbrPykbgYNUtYeK5cu0QlbubJjzkV3YcMGOmE7dGDn8oI4c4Ydl0uWpMa22hw/zgBa9eoFP69DBzpF9cb16+zEnp6eVdatNfKagyIj1QkEC8mtvDl+nIFRe0ui3Y2ZM7knLWy9YtWmTUnRTtKDIF+Ec9EdSE/POhEdiaL06sUTu0YNae3SIhUqUG+usMhfZCQzjUqUYPdQpVm3jhvBV1+1z7no58f7pCR57NIj/fsrr1OjdYoVY2mrVibw1FQ64Aqzp1IlZr440rhKKooVK3zjJSicoCAGDbRUVt2gATfMa9bknxVWvbp637+vL0sAHaF2bd5cnaAgOg1tkYeoVo2SGVrrfKzVDL+KFYEPPnBc8zgpiZvyzEygbVtpbdMSV65QjqWwzsUAj1OjkRlemZmUNlGT8uW1dz4UxIMHDPaVLUvpm8I+v+LFs4JZ6en60e/WylrNXmJj2WgnNTUr695VcNWsTCnx88valxZE+fKszCgsY1puTCb7+hy4KcK56A54eTGTwbpBt5d69dynY1WNGsDs2YU/z8ODmkZKlh9kp3lzCsq2aGHf6wYNYuTH0VJFrXL7NhfgpUrpd5ElNzNnMvNhwoTCnQi1arEMQSv6jK1accH/118F65w2aMDO0nrjzh1q9GVmUjdU73zyCc/F3r0dv0bWqqW9zJeoKFYAqNnMS+Achw/b/tzAQJb96Q2TiaXTFy4wcKbUnBgaWrh2VkGcP88M2vLl2dzFVenXj45FW0qGS5Wik0tsaB0jJgY4d47ll7Y4ZgMCgG3bGNTS0me+dSsTCtq2tV/yQi6SkoDdu3ksOxpQM5mAefP484IF6jvPtcD9+5RpSk6mFrKA+zu1HYsAA2gmE6ukXL3KwwnEWexOuJpDSU0qVwZ+/hkICVEnRXvkSN7sRS9RWHuZPh34+ms60N58U21rtMmvv3LDOWBA4c7FYsW0VeoSE0OnuB70m378kRHWXr242baF1FRqvRYpAnz8sb4d5CYTM6pTU7mpUysAIwcnTvBYLCwzdscOCtz360fngFLExXER7ojzMzOTJYFJSSzDFGiTmBiW1YaG5q8rm57ODr0WC58fFKSoiQ4TGEi9Rq0EteSiQgXbZYYMBu04uc6eZdVMzZpAnz6FP/+FF1jl8/HH6iUohITQWWhrtY7RCLRvL6tJDnHyJDsH55cgEhfHhjWnTnHuUWKtf/o00K0bj+WoKMfG8Pens9Tfn2sHV3Au/vsv9yNt27Lk1148PLK6RKeluZ5sTnY++ojf/fDh2g/aZmYy4G2x6GMvoiIucBYLZCclhbovGRnMmHNlHjygJl1hE3OxYsCIEYqYJLCBxETelytn/2tPn6YjqHhxOg9cleeeAy5f1mfJ7rlznNQdkXVQmnnzWPL299+2OxdLlwZefJGOOLNZO5tJR0hOZtT97Fk6ClwJW0sCn3ySWVj//qtsY6EPPmD3xRdeyMoGsZVbt/h9FSnCDY2eHdxScuECs+isundqc+wYMHYsnTXHj+f9nGLF6Fz08uKaRinn4rVrnEdLlnTs+AkNdbzrrEB+9u1js6cuXWxzLv73H7VNL19Wz7no46NNZ6G9dO4MfPklpV/yws+P309cHNe0DRrIb1NqKgPVzqzLihQBPvxQOpu0wJEjTD4xmRxzLvr6Uo7Dz8+15+GMjKzmcQMGFO5c/OknBgqGDqUuqtJ4eDADOibGPTp5O4FwLroDa9YAa9cC3bszOmAvZ84wi8mZ6JReGD2apZfffQeMGaO2NfmTkeGYnkdiIvVNEhKATz91nYnrl18oJG9PEw0rRYpQA0kLKfdy8tRT9j1/3bqssjq1nUQlSvBmCy+8QKfO7Nm85ilNjx7MbLbnMytWjBFcV8DXF/j8c2nGeu01lrHOnGm/BISatG3LY0DpjIP793nvyMLXz48bcT8/Zr65YrbEP//wPGvfHnj9ddteM3QoN4t//w307CmvfbZQvDizhQq7vhw9qog5ORg5kuViv/3GhmCCvNm4kRlyzZrZltm9eDGwfTudympsqq1UqgSMGmW7o3DaNGYM6q1Z3q5dDI61bq2NDt1A4Zq4BgPwww8Mfillc5s2zKgU5KRDBzpMHQ3kG436lOOwl7Q04IknmDhgS4XH1q3A0qUMQqlxHTQYGKjTSyWAigjnojuwZw+dZQEBjjkXAwLoWNSTiLOj3L3Le1syFM6fZwlC9erKCuGnpnITWKoUo/y2iOFasViyNCXnzrWtc7BecLQMJCQE2LvXvs/RHZgzh4vskBD1nYv2cPkyN9ZqZcDYotkqsI29exmpHjtWfefimTPsHFy7NjOdC+Kbb5SxKTeLF7ME0RH8/V2/0deZM8CmTfZd66tWZVDOYpHPLnt45BE6p7RISgrv9ZBhriaTJzNwt3070K5d4c/fuZOZUI0aqetc7NDBvkzsiAi5LLGdgweZeVyvHgM+tvDxx8Dq1cBnn2nHuWgL/fqpbYFjZGYy47J4cdeQ7xIdtG2jRAmWj9tK//50LBakuy7QBMK56A706UMHYbNmjr2+cmXXz1i0sns3u5fZ4nT78ENgyRJgxgzHO3Q6glXzIT7efo2KEiWAqVOFXkR2vL3Vd1zITXIym7kEBdmekdSlCx2LautfnTnDjVXt2rYFR15+mVmaSpQFSYmrLLDj4qQr53n+eToW8+vMrCR79vDY6t69cOeimtia4euOdO/OQKutencAsGKFbOa4HIcOMRvFGVmHMWOAq1e5ttKjhIct1KnDedjW43DYMKBhQ2UlFlyFxYvtX6c3a8Ygvj3XCbk5coRrg7Aw19NOb9uWgcQ1a+hAEjA4fucOm4ZoQY5DC/Trp64D/eBBYMsWBnm6dVPPDh0gnIvuQNu2vAkKx9px2Bbq1uUiRGntheBgOhjv3rV/A28wsCObK3H/Pp0QFSuy5NtVSr2lZPt2OkQaNuQi1RZmzJDTIts5fBh4911urGxxLrZuLbtJ+eJMc6dHHgH276eQd9++0tqlJM2a0ZG9YYPjAS0rWsrECA1lSaDenNaCLMLD3afD49mzwMSJlAr591/l3tfZcvrdu5nVd/u26zoX16yx7/l9+timcSg39s5viYl0klgsXHuoQaVKnIfsOZamTXOu67kc9O3LJI8DB4CmTfN+Tno6M7NPngReeUX+tXBERFYzOmeqt6zJDvHx0tilNidOcF9Ypgz3lI4wciTXg2vXamsdJCVqNEN1hm3beF0YNUo4FwvBwaNeIBDg2Wd58Z84Udn3NRo5adWqpez7apVr16g1s3Sp4xPV2rWMcN+5I61tWiE+ntqSamchOkKVKhTF1oPDbcsWZo45os1m1d7S8wI7LY36pffvMwjiSnTqBCxbliVAXhBnztAJqaQjMjOTGbtvv80NnyO88w4d+MeOSWubQDqGDmVg859/Cn6ejw81qv77jxrNemHuXGD5cvdxAuuJJk24hvjvP9uev2kTnYpKr5Gz88YbXKePHKmeDc5isbAawNe34KaFFgswcCAdINevy2/T5s3A+vWOO9CsrFxJx+ijj0pjm5pYLHT+livHDGxHCQlh1aCzn62W+fBDOpZtWVMB/Gzj4tSTPKpVC3jsMddoECUzInPRHTh5knqJgYGOO1/Gjwdu3KAGiZ701+whKooL28qV2VnXVTGbGVH29nYN0f4yZdgl1ZkI2IsvcsKqW9c1u4ANG8ZNqSNOB7Wjiy1b2lcWm5jIrolJScpHfGNi+L7p6fa/duVKlkM70qhJK3h7c/F35oxjndtzY818MRjY/VYv+Pqyk6+HB51+ngostWJiWP7n4eG4TMeGDSxPGzHCNTM09+/nOVa9Opso2cK2bVmZOXPnymqeTZw+bVsThYoVWQJeo4YyG9Q9e9jNtmVL4JlnHB9n4EDpbHIVTCae3wkJ/D7V4tYtZpTa2vyuQgVKsQQGymuXq2MwUN+9MLy9WVZcrJgyAYVVqxhMDAtzbhxXkvKIj2cZ8+3bzpXVr1wpnU1aJSbGvmD69eusIPHy4l5G6X1J7968CQpFOBddnaQkOkwAxzT6rGzdCly6xIuBqzoXL1wAPvmEEXMtOxc3bWKpaNu2LKW0l44dgR07XKejY8WKzpewdOxIHSRXWuTkxmCwfUMN8DgbM4bRuq1b5bNLaq5epV5kYGBW91ylGDSI+p2OdC139NqsNYoVk6476Pr1dIq3acOmBmpij5O9fHl2Fw4NVS7zwNubUgZJSY6/5+TJzFysU0dS0zTD0KG8PuzeDbRqZdtr7t0D/vpL+WtJfvz2GwOhhTUMMBp5/VaKo0dZQfDggXPORVdn82bgpZe4fvv0U9tec+wYswbLl2dzErU4coR7AFuzSlu25PP1xt69PHcqVFBWUkAKlHJKGQzqNhfSKv7+PEeVCirqmRkzWG1ha7DCWnlVtCiD2NZqH4HmEEe+q3PvHjUE09Kc27y+9x6zcVzVsQhwITFtmu2dJDMzgc6dGU05fFi5C93atcDnn7PcwxHnovX/03P5pdQsWaK2BdrD2xuIjla/+U9qKm2x1bFToQIdohUrKr/AK1oUqFZNufdzdcqVY+aLFhaRDRowG2HNmsIzaY1Gx0rjnaF0aecbi40aJY0tWiUoiM2t7MmqbdaMHS2dzc6Rilq1tCmJ0qoVKwhs7cibHzducE1Vvrx2PnMpuXKFzkJ7ZCPKluU1xcND3UqCcuWkyUhXisREOuHLlqVT19ZKHU9P4Nw5XisE8rNrF+fVevVYduoKCMdi4fj62peJ7e3N4KktDVflwGRyrlmZGyGOflenUiU2/nCkTC87I0ZIY4+WqV6di2Nb8fSkcO/9+1wMK7UBbtWKF9jmzR17/bJlTCvXc0fa7Ny6xe+iVCnX1idxhnffpWNkwoSsTObCaNyY3T/V3ky0acMywHXrmJFYGIGBtpUQaY09e4DVq+k4GDdObWsc4733uAB77DHnnQwAs3u0kvly8yaDda6c3ezq7N9v/2sqVQKeeEJ6W5Tg9m1mYXl5AT16yPteDRtK07Rj9mzK77z5JjBzpvPjaY3evSk/YE+wv0IFlrmK9Y19xMQA588z09ceCaCaNSmHEBQkm2l2sXEjz4kOHYAXXrDtNQkJ8lZDnDjBtXft2gzkOsPRo5SeGDTIdZyLzrJqFTPBO3emvr+AqOVYBKiDmZ7OKhotBvg0hJip3AUvL7UtcE2WLeOFRsmMztGjqaXkaIMLf3+WLuqpS1dBTJnCReBnn6ltiXZZsQJYtIiLQVvx9aWD0RndGCmIiWH2otoZlLbw44/MKr5yxf7XRkZygb12reRmKcbnn7PURSsOQSmJjGRZoK1dR8+c4XV6+3ZZzfof9+8zG91icXyMxETg8mX7rhMC5YiO5jFla6nm5s3UYJs1S1azJKVCBQYmXNWJX7480L070Lq17a8xGNR3LJ47xwYM69bZ97pXXmH57KFD8thVEOXL8/r722/2va5ECTZt0IoD4cQJfu62fIbJydyP+PtTokAuvvmGHXMXLHB+rCZNqHvuCnqr33/P5kGrVjk3zuXLwB9/sDu4qzJvHhtp6qGKzqp7e++ePvYiKiOciwLbiIlhdCkqSm1L5CM2luXj9tCzJzOrbNWMEEiPtXSlfHnHx3j/fS7ItCDYLwdTpwKvvaauGLyjnDnDph716qltSeF8/DEwaZJjmZONGnGBPXiw9HYpgdlMLbGxY11Ts698eWZm2ZoBs2IF8PjjzD5QgunTueh1Jtvro494HXTFjDFnOH2aOsUpKeracfQoj6nnn7ft+XXq8LqixLXzzBluvJxxbgPA669T3/uVV6SxSyANBw7wO5k/377X7dlDJ/elS/LYVRA+PkC7dvpvwtCjB/DVV7ZpqPr4UA7GYpG3gqNUKWYtSrGmbNmSc48ryHL89x/wyy90CDtD1678zsePl8YurWEy8XoyYQIr8Wzl99/5maxYIZ9teWE0MrgXGZml/SjIF1EW7eosWUI9i2HDnNOAmjGDnQBnzHBe10mrjBnD6OA332i7LDEjw7mOsvv2MTuqVi3g0Uels0st/v7b+bL/hATXzthxtKxv9Wpm4Q0dap9GlJQUL25/ZvCcOcDPPwMTJ3LxohQ9ezLrxpFM5mbNeNMrRqPtJVv2MGkSS9sWLbK9kYAWaNCAmR22yhA4izVLxZlSPj8/+5o+6YmtW1ly27YtS27toV07ysscP65ukKNECWa9Va1q2/MbNKAetBI0b8559PRplpUK8mbTJt43a2ZfF+XPPmMjovHjWR6rNCEhrJqpXdu+1738MufgFi3ksUsu/vkHuHYN6NXLucC1FNSpY1/A7s8/WapcqpR8Nr3xBm+CnIweTYdrmzbOjdOgAW+uSloaA2UxMUCZMra/bv9+aiAXK6ZsQ1KDgXbaY6sbI5yLrs6//zKKUr++c87FMmU4wbpyefXdu7y3Z0K+eZMXuxIlbNODc5bERJarlirFhY8j+hNHjlBbcsAA13AuAs4fl089BfTrR30tQRbvvMMNdZ066jkXHeH2bdp9/ryy7/v++8q+nzuwbRszMK5fV8+5eOYMA0+1a9ueBdOvH29K8csvXHQ7I3fx/PPyOIi1wNmzdBg4UmVQvTpQsqTzQSxnadOGen1aIzmZGs4JCfqaJ9Rg6lReT7ZsATp1sv1127czW6dlS3Wci+3a8WYvSl4Dc3P4MOeNunVtd8hbeeUVZgqvX6++c9Fe6tdX2wL7yczk9cMeh7sWad+eN0HB+PhwvWIv3bvztfbISggURzgXXZ0xYzjROHuxmznT9Uuldu1iabQ9mRtbtlCAuFMnZZyL0dG8T011XNi2USMucKUQX3cVKleWpgGFFklOBu7cYSq/vU18unenY7FkSXlsK4yzZ6lrWqsWdWxs5fHHWVaitwyazEwgLk7ejAO5uHCBdku9OXjrLUa51dS/2ruXm81u3bRdYuesPIer6PDmRZcu1Ct0xFGwe7fk5iiOnF2GfXwY0ElLs69xRl4cOcIKmYoVqeHqatSuzcoTe5tgjBzJ7L+2beWxyxX5+mvgiy+YYffuu/a9tm1bfkd+fvLYZg8HD9KOsDDXTPC4fp2BfS8v+6WpXJW0NEoJpKWJvVp2OnRQJ7hy6BCDkw0byt8czQUQzkVXp3t33gSFYzDY70SpXp3lLUppjFWpQkfR/fuOj9Gihf5KVPLj2jWWuFWtSieE4GF27aJTpE4d+3Vg1NagPHqUHYjbtbPPuVi3rnLlqFasWmOObuDv389yKqanOyd9oAaPPUZ9rZUr2fVRKoYNk24sRwkNZbmToxkhcjp2BLZRvbrtzXhciU8/pRbso4/KHyB21rEIUNz/jz/0FxiyFUcbPQwYIKkZduPoNSwpiRUEJhMbdyhJpUos13ck4/2TT6S3x1F696bz/uhR20pl09PpVD1+nHJWUq8lTp9mSWqDBsBPPzk/nrVBRno6EyfsDYJrhcxM4NgxOqXLlnVuzj97lp9vUJBrNsjT25poxw7q1g8fLpyLNiAauggEztCyJcuilVqIGI1A6dL60h6Tk4sX2TDhl1+cGycmBli+HFizRhKzNEV8PBeX5cqpbYn9hIUBzzyjbmmVrWzdysyxbt0ce332DnRydnmUi8RE3uuxaVBhdOzITuAvv2zf6/r2BQIC6OCXk7g4arG99ZZzDTWuXqU+2rPPSmebQDoGDWLQZPNm219jMlE3V87mDlJSsyYbGcyZo7Ylguy0aEFHx7Zt9r1u2zZWyzz1lBxWFcy0adQY17P8j9nMagBfX9sbSXh6ci5YupROKqm5eBE4eZJORinw9WXSRHq6fh2LADMwmzblutVZAgKY7KJW1ZDcfPwxs3FtbU5mxWLheuf0aeebh9lDzZqsBFUja1KHiMxFVyY9nRNLhQrOl9kdOUIx9IoVeVFwNW7e5P8XFua6mlPZsVgYUS5RQm1LnCMsjN+bs+WAp08zIlWrlvoZAlIzaBBLK1JTHR9DrSijo1m26emMNN66xYwzJWyPiWE32cxMx17v4cEFtr+//rIWAWZJxMc7fy7mJi6OzhFvb/1lMyUnZ9nvrMB7QURFsQQwMNC57LTERGDxYm5otJS5IwUHDrDsrnp1+yVFVq9mo7eOHdkRXS3OnKGT0J7r2aBBzBiT89z5+Wdg40agf38gIsK5scqWVccRpXUyM5m9lpioTnD55k3OT/Ze38uX53eqR6kPLWA08ry39zWTJnHOzB60lIrWrdmYSCrnjsHApAm9ExfH493X1/k1Z6VKwL170tilRWJiqLFpL2lpdLwCrPZRSqOzZ0/n+la4GcK56MpcvMgyLn9/5zNh7t8HfvtNufJfpbl4keVD1app27m4fj3T7tu3B1q1cmyMqChOXEYjnTB6Sk3PTeXKwKuvOj9OuXL8TB3p8qsHDAbHusCuXs2Oyy1asMO4XsjMpOYiwKxHORbYuYmIoO6gyeT4GHpfYMuhT7VsGTB5Mj9fR0sKncVR5/qCBXQay63nGhBAp6LZ7Nw4FSqwiZPeRfXzYuRInp87dtivW3f9OvD33+oH41at4vzduLHtrwkJ4U1Odu5kBUFoqPPORVdm61bguecYaLBXT/LAATp1wsKAy5flsK5gDh2iQ8BeaYHGjbO0wvXEqlUsg3zkEeDbb9W2xn7kbC5XsmTW+kqQRcOGdMI7Ow+7A2+9BTz5pP2BvqJFud6xWOh8dcW1igsgnIuuTFwcN6tBQc6PVbMmsHAhNx+uSPnyXEj4+tr/2gkTKPS6aBHQq5f0tmXn99+BJUu4AXTUuejnx8nPbGY2myNOJ1ejZk37y33cAS8vbihu3lTn/VNTGX2317Hj40PJAl9fZo8p4VwsWtT+jpSCwrFmvqjp2GnYkBvkNWvsu+7WqyeXRTmpUIHas84SGOi62rVBQcysdUQeoksXZoaq2VQI4DylxezdYcPo9JIqO/f0aX5XjRq5VgOLa9eAyEjH1tFlyzJQYVRJzapsWdvLcrVAaiqvv2XLcn1u7zrXZKJWpN46ReuVr79mpd3YsfpPYlHrHNUTJUo4noF965by5fMmE6+/ApsQzkVXpmVLljE4WqaXnYoVXVuHqVo1xyN9t28zkqxENLlNGyAjg01kHKVECV6c/f31rW8CMKPE25tOdDGh583779M5OH68bWLg2WnThpIIauk1tmvHzdiaNfY3ptqzRxaTZOWnnyjaPnSoc+e40rzxBvX6Jk3ivCMlERHqZ0PdvAncvat+5prAcZzRvaxTR98b3v/+Y+Zb167yNLqSuoNno0Ysf7t6lVUWrkKPHsCGDY5dRypXZqWJWOfYRkwMM5WvXXNsnduhA7B9u/oJFX/9xaYsnTsz69Ue0tLoqG/QQNoKpTVreAy3aOFYQkZe/Pgjs8qVbJCpdZ57jtfADz/kHlVA1Ni3hoUxUWH7duWbReoQ4Vx0BzzF1ywrb74JvPiiMlkNjz3GmzMYDPps7pEXY8ey1OjHH6mtJ3iYFSvosOrVy37nYkAAs7bU4vZtZiAokXnoLD/+yGyb3r0dF/ReuZIL96pV9eVc/OMPOoG10NlZDiIjHSsJfPCAcgIPHgBTp8phGblzhxlefn7ObyJjY7O0o6To/iuQhlu36JgKC6P2oz3Mn0+JiwUL9LExCg2lIy0tTW1LpKVcOcfXXgaDehI2Fy7w+KlRg7qa9vLaa2x8+N57jlfc2EtQEJ1VcXGOfW5BQdJUfTnLiRPAn3/a39gjI4OZ6CkpDMIHB0tn01NPcc45fJiBACkYPJjNUPTsRJs5k87cZ55hYNxZ1q8Hzp1j0xM9fy558fHH1G8dPlz763uzmZUrmZnat1UjCK+TwDYsForSx8VxcepqDsvYWJZNOBIRsUf/SCAt6em8l6J0xZrpu2MHM3VdhWef5eagdm21LbGfU6fo1NFDadL8+czyDAtz3LnYrx8di/XrS2mZ/Myezf+9aVO1LZEHR50CcXEMgBQpAkyZIl/W0dSpwC+/cMFub/fF3NSvD9y4wUw3V/0+7cVkYlOFu3e5aVTDyXPkCDBuHDfzhw/b99qOHXnsyaEpnJlJB0hwMJt2SPHZyNHhVuA4hw5R27pdO8eciwcOMAh88aJyzsVixezXVtUivXvTsWivbm+RIlxL3LzJ7E2pnIsmEwOfV64wCCAVU6ZIN5Za/PMPs8QHDpRmvDfeYLacq8ntmM3AK6/wWOrd236H3aZN7AHRogUrsuTGYGBwTy97EQ3gYh4iQQ7ee4+aIRMmUAjaWapV40Xh5k3XO8Eef5wZJkuWUGRWi1gsjEZKoUH03Xc8NkaPVl9Hyhl27uRnIsWG5uJFbh5jY13Lufj44869fvlyOhseewwoU0Yam2zFx8fxZhjffUeHX+/e8oqbW+nZk05FZxaCzn5XatGrl3x6sxYLj73oaHalVfoYdIaKFYFu3bgJS0mRvpO2lbg43kuhiebvz+tgSorzY2mF7du5HmrdmnrF9pKRkZXxFxub1a1SSXx9KQ1hb/YswIZIkydLbxPAuaFRI2a5utIxIwf//MM1dLNm9meiAdQ937uX3+Ujj0hvX35UrAg8+igzFx3hhRc4tylpsxSsXcuA88iR9jeekIq6dR3PNt65k9dzKYMhHh4s1RY8zLRpDEJJFZR79FFpxtEa6ekMlEVHO5YdfPIk8M03QGKics7F0qX133BRQYRz0ZXZsIE6Q337Oj+WwUCHosnkmgvIu3d5X6qU/a9NTAQ2b+amQ07nwIMHXJCWLMkoijNOxm++YYStYUN9OxcBRmilYOVKfqau2jHaUV57jXqirVrpy7GTlAQcP65c1HfWLGXex90wGDiX3b3LxajSx+Dp08C6dcz87dPHvtd6egIbN8pjV3b++osZDlJkRh496nqVCefOcY52tMy7aFFq/xUtyvleDedi27Y8D7RGbCzPSV9f9cp29cILLzDLc+NGBh3sZetWSlB07Kiso65NG+ea9cjd6DAvjhyhXl3duo6XlD72GKVO2rd3zKmvNmpcp5whM5OBHL02mezdmzdBwRQtCixe7Pjr27UD3n1XVA1qGBdbQQpy8OKL3AxJpYlx44Y042iRnTvpvHOkLPr+fabBFykCjBkjX+lbdDTvzWbnsxcjInhhFo60LNq3V9sC6UlJoW5hUJDjC7bevXmMSyXcbSvnzwM//MBsCUf0NPv04aZCbyUlmZnUmdRL85BDh3hNqlNHvuyOuXOZMaGGuP6+fSwJ7N7dfueikkj12buaYxEAOnXitcQZx/TVq9LZoxbp6TyPpOx62agR5xgpGgdaWbAA2LaNWSmutFmvU4frQ0dLVB97jOsUpUqL9cy33wKffspssg8+cGyMLl2o+6mm03z/fmrpVqniWp3Tc7NgASU9Ro+mfrWA6+7bt5l96mrVgs7QpAlvSnHkCAN7DRuyQklQKC64ihT8D6l0H9wBg4Hix45QoQLQvDkXjMnJ8jkFatRg9s79+86P5awulxY4dYpab3XrUr9D8DB793JjXaMGyzUc4dNPpbXJVo4dYynjI4845lwMDZVWE6ggLBbeO7sJ+eUXlmB16cISOj3wzjvM7Pv0U/lKL9UsFw8NZXmSszqYGRnSZVkL7KNqVf0FGaSmVSs6Kg4ckCfjQ0qn9KFDLElt08a1nIu//urc6wcNksYOezGbnQuaJyUxezgjg2tlJQgJoSabo6XcALBqlXT2OEqPHswOPnnSft3szEx2HD56FPj7bzopneXddymVM3ky8PTTzo9nxbpvskp86I24OAbEQ0KkkScBgBkzuK6aPp1rYVfBYtFXlvvOncDrrwNDhgjnoo3IlGIlELgRnp7Mblm1St5sI6ORZdt6LM+QgzNnGOH8/Xdpxjt8mCLBjjrhtEh8PKPdeuwOHhoKTJzomIC80mzbxsyxLl2cG8eaHRob67RJihEYyMzYevXUtkQeOnZk1ttLLzn2+i++YHmaXI7XW7eoEyzV5mPlSm4a16yRZjyBNAwcyMy3LVsce72nJ51E585Ja5ccjBkDfPUVs4UF6vPII8z6dfTY27OHDu1x46S1qyBefpnB1bFjlXtPqcnM5Nzq7++Yw8rTk076XbuAyEhpbDp9mo7OpCRpxrMyYgT1LbXg0HWEXbuopdqjh3RjBgbyJlc1nFosXMi17rPPOj7Ggwc8FjMyJDMrX2rU4HWkUyf538tFEJmLrkpCAnXSKlZ0TEcwLz79FNi9G3jiCec30Vri5k2WTYSGOr6B1CNSNohRgzp1mLkolQbbxx8DP/0EfPQRULOmNGOqTf/+LLFNTVXbEvtp1ow3Z9i6Fbh+nRtzKaL2+RETw8/Y2dLALl24wNaTVtL33/Pemr0pB7GxLEv19dVfBlqxYsxquHJFnvGvXKGGblgYu0s6y549dOz4+wMDBjg/nhY4cIBZo+HhjpePL1lCh+vw4eoI7Z85w5ujG82vv+b5I3V53Xvv0WE5YYJ0OoCutL6UksxMyuMkJ/NYVopbt1g142hDqvLlGeB0pHmDO+Pp6Xyw+513qDUr1fHywQd0tDiqY5kfxYvL1/BMCdLSWMUmZbXMO+841oBM69y+Te1iZ6hUiX6OM2ecy062he7dRaDLTlzMHS74H3v2AA0aMOtCKnbtYlnH6dPSjakFLl8GFi1ihomWWbeOXW/37nV+rPnzuXCZMMH5sdSiRg1qoUkVDa9bl0LBeszyKwiDwTmB7GXL+JmMGiWdTUoxahQXwhcvyvs+AwfyPZYscW6cokXZkU6PundylrksXEhtt48+ku898sNsdu71ffsy00OujIzy5YGZM5nlKwXdu3ND40jDCa3y2GM8fvbtc3yMs2dZWnjsmHR22cPvv7MpjaMa2jVqcPMr9Xm6fj0rCG7dknZcV2PHDmZ3P/WU42P89x/LLvv1k84uWzhwgM3RHJWGqFOHx8fWrdLaJTeffkqnnJ4dPOPGcR0kVRA+NJRzg9Brz8nAgUBUlHSVVK7M669zPn35ZcfHKF+eAdAHDyQzSyAdOtzBCGwiOZmTScWK0o356KNA69Z0wLgS5crxYudMSfNnnwHz5jGr4f33pbMtO6tXA999x8hhy5bOjVW0KDfN4sKcxbRpvAly4uHBzDylN48pKTxOndkMt2vHrDe59V28vcViW06smS9qdJFs1IjH/po1nP/spVQp6aoH8iIsDHjzTenG69bNtRyLADOmYmOdCxwNGULNM6ka5NlLzZrazKh/5RVmj0ip45iYyIxzT0/XkYG5do2dop3RYytblvOx0mWSZcpI55xSgowMnqtBQezM7ejaPimJOnpyZZ0LsnjwgPuo1FTqOuoVPWkJqkWJEs5n0kZGKld1l5mpz4C/iohPy1UZMIA3Z7MusuNKwtrZqVoVmDXLuTHS05kBKWeGVPv2nLik6JI1ahSPDz2VX+bm8mWWuJUp43qaJFIxezY3aU884fjmr1s3CoIr3a2uUyd2afv9d8dFlJcvl9YmuTGb+Z3FxlLMW+tlQq+/zmyUF1+k80UuJkxQL8v61i2Wquule7fgYbZvd36MFi140yspKSyfv3CBlQtSbYL795deF3fNGgazu3YFNm2Sdmy16NaNji5nurrXqMG1pljvFMzt2zzOrWtERxk+nKX+SjWGy83atayG6N4dmDLFsTEsFjpIjx4FIiKcc5LcuUObqlUDOnRwfJy8SEujrIfBwExRcYyz4mHuXDrJP/xQbWu0hZJyXlWrsgT7339ZESooFOFcdHXEBVoZBg9mFzw5s5fGjpVOnNrPT14NOiUYNIjOp7/+Anr1UtsabbJ6NUuaund33Lkod+ZVfsTEcMHp76/8e9vLsmXU1evVC6hc2fFxjEaWuKalsQGI1p2Le/aw1DQ5WW1L5CMykseiM5H21as5zsiR0mdiRUczw9ffXxqHkcnERlDp6dJ1vRQ4x82bwIYNvLY4KnXj4cHOsSYTy9GkrGqRmoAANjJwxjGkNYKCnM8IVmM9f+kSsGIFr38DBzo+zhtvULN9xgz5q59KlWKH19hY5z6zsDDe1CIykutbZzKuLRYmJCQmMnO2Th3Hxzp2DBg/HqhVCzh1yvFx8iIggEHwgABmiulNC37cOAZwZsyQTgPw/n02kwsPdy3n4scf89o+bBiv81rGYuEaKz1dH3sRjSCciwLbSU5mRNBopJiqqxAby3K7okUdHyMkhDeBcmRmcjMtlUbipk0si65fn+XnrsCkSYxa162rtiX2c/IknTp60MCcP5/dxtetc865CFA7z2h07nqkFF9+yYwIR8qF9ULZss472RYupOZaeLj0zsUnnqAW4Ndf82dn2bKFwYj69dXTF9Qi6elsXJKQALRqpex7Hz7M77ZJE+DgQcfG8PKiY8DPTzon1YMHLBkNCZE2ANWnDzfWAvU5coTrotatnXMuHjnCzJ9Ro+R3LhYtCrRpI+97KEH//lz/ONPEzGikjFJcnPNNNIoVYxWJHJmc3t6cw/TKH38A9+6xmkMqqlUD5sxRvmpITiwW4LXXOJ/26uW4c3HXLmDpUjpyX3lFWhtzc/Mm9yLBwfK+jwshnIuuypQpnExefdW5SFV2fvkFePJJlkf/+ac0Y2qBceNYhvPVV86JbcuJxcKLsbe3NOPFxrLcIiMDmD5dmjGV5vhx2i/VRiklhQtgvUVMC2LMGGnG+eknloeOH69c9K5YMeezBjZuZJZOvXr8H+SiZ0/aKkUn448/dn4MpahRQ/5OfQC1r8aPZ1nW+vX607/p04efkxybsoQE3kvlhLdmtOuxw3xe/Pcfs0latmRnY0e5do3XkRIlsj5zpfDz4zXGWce01E3rduygA6RpU2bIC/Jn82YGRJs2ZdMuR/noI+DQIeD551ktIzcVKrAhkrPdgadOpWNRace8M6SkcA3x4IF0VUP2UK8eb86yaZM0We2PPMJAluBhPvsMuHFD2kzX8uXld5wpTXo69yW3bzvXPf7qVToXO3SQ9zMyGNSr3tIxOluhC2xm7VpqrU2eLN2Yfn7c8Ht4SDemFrh3j/fOXjz+/JMaL6NGASVLOm9Xdu7cYfZMyZK8KDv7HSQm0vFcpAgjbXoVIS5SRLqxWrWi40KUAj7Mc88Bd+8yo0mKxa5SmM0sLZK7nMwZp4WgcIoWBX79lUGWe/eUO0fPnOFcWrs2uz47ijNdEQtjxw5WFUjlcG3WjI5FqQJZanPhArMxnf18SpfmGqFMGQa1pJx7CqNdO2020ktN5QZRVG0UzssvM8vbWRmXzZvp8OrRQxnnYqtW0jgElWwSdfQo1+J16jgnZ5GUlJWtOWqUsue8lOhpfW8y8V5v+8xhw9S2QB94ewOLFzs/TtOmXHfXquX8WALJEc5FV2XOHEbapciksTJ4sLyi/WqxfTuzPJ3dTE2ezGhKkybSlwlGR/Pew0OaSbdkSUaj/f3pgNHbRC4HQUFcsLsKKSlM5S9b1vkuu/37cyOpVKnuhQssTa9Rg8L+jtK8OTdietv8ZmbyvNRyFu2uXZxjWrWSX5fKwwP49FMGuJTUody3jyWB3bo551yUGym16aSaY7RC+/bAjz86HzwMCGCARe9kZjJYKUWp3dChvEnZOBCgU2fiRGp/rlzpGsdj7dr8nJwtrRs3juuUZs2kscsV+fFHVgC89JJzWnWBgcx4Ll2a6ymlnYv79nGNXqWKttcCUtG+PYNl69Yx21/AiqH4eB4DenVuy0F4uDJVd0ePMlu3QQPXbWorA8K56KqMGCH9mHqKftmDwSBN1+Tu3bn5cNaRkxf16jFjJzZWmvGKFwe+/16asdRg/346G5o1A559Vm1rtMnBg8x2qVqVzjpnUFoLJzKSHdxbtnTOuViqlPwZE2YzryFSXR+feILlHvPmAS+8IM2YcvDNN8C33wJvv82yU7mZNEn+98hNaCiDMFJpliYlab9Jj6tRubLzOqiuwoEDLG0MDmajDqmQOjPc05ONDABWWbiCkL5UshxDh0ozjq2YzdJ8v8nJzARPS5O/NDo4mJ3dnZXs8PBg0zK16NqVEgxnzzqXgWmxAP36cU148KDjzZysVSsrVgA1azpuT35YnWcPHkg/tpxERVGXLyyMme1SUqUKA/tXrqjXtVxKpLqeKMWuXXRiRkQI56Id6OgbFgg0zldfAatWAY0aST+2wcBsQykzUfXMiRPs0Lthg3RjZmYyy23FCukzMdQgPp7ZuHpoiJKbSpXoTHJGQF4pduxgQKFzZ2nGswYnpAokyEWNGszQbtpUbUvko0MHBmGcLWuOimIWTOnS3OhJxcWL1EGeO1e6MQFKZTzzjPaPQXehXz+Wf23d6tw4lSqxpPv2bWpfaRVvb2acffmlyNZRm3bteN3atMm5cQ4dYlXPY49JY1dBPP88sHcvr416JT2depf+/s7LgBgMLBOPjna8SVdmJnD6NNfecjn7ly3jtWn4cHnGl4tff2WVzNSp0o8dGMjkl+Rk6cdWg88/p26xFMHiBw/YtVzOzyY8HHj8cenW926CyFx0Re7cYRQlOFhaEdK4OAqnJiZyEnCFTMZbt6jbEBrqesK5tmCx8KanSBLAjMU5c6TtWm4yZZVFP3ig/2yJ3r1ZyqPHxgxNmvAmBbt2MXOzUyd5yqNjYpiNkZkpzXjvvMNsQCmyqeXk1Vd5U4q7d6kjXLq0/srcy5Shs99s5uZJKs3Ic+eYQdqggbTz1+efc75//nnHuzlqhQMHmAkXHu581uicOcC2bdxEKimhcfYsv2tny4ODgijdEhwszZw/diznzXfeYYaNlLz0krTjuQoZGZxzUlKk7zyfF9HRrJpxVnqhfPmsm6BwvLyY6SkVCxfSqVO/vmOvNxqBkyeZQSeX5rEeA+EAP5uKFaXdj1iJinKNvbaVmBhWcEhB06YMsO7YAbRtK82YuenalTeBXejMoyCwibVrgYYNpesUm53Fi4Gff+Zm2hW4fJkbKSm7KEqZmWLl99+B999nObBUtG3LTdeWLdKNqRT16nEzLWWE09ubDq22bbmAdwUMBmnK9L/8kgvKp592fiylefVVboL37ZNn/AEDeB2RqnTc2jRCZOzk5K23gMaN2eVeKaTKYPby4sYsIUHajVnVqsC777KTtpS88AJL3fUeYAGoUde4MYMMznL4MLPlz551fix7+OMPZi02bOjcOAYDN8BSBRNXrWKgWarAiquyezelFcaNc36srVsZXBk82PmxbGHvXsqUOFuRU60akx527JDGLqWYNo1O3O++U9sS5+jcmaXijq4HjUZWK3Tvrr9kBLl5/nl2ip49W/qxXcmxCPB8On+e985SvjyDn4mJzo8lkBSRueiKmEyMUDuqq5EfJUowQu3nJ+24alKuHPUUpBDE37mTJR8VKwL//ef8eNlZuZJOXW9vaTsEms3MUBGQgwfVtkCbGI3MuLp1S5n3S0lh8xgpFlYtWzJjSS5Hibe3/A1NtEZmJrOolFz4VqjA67WSTtdGjZg5sHYtteqcQQ6NqvBw4I03pB/3rbekH1MtgoJ43EiRMfXkk9xcS92wrTBq1HBeP05qzGZKwdy4IU8m8e3bwP37/N707uS+do3BhdKlnR+rbFkGhZVy8JQuLY3dSmEyUUKgdGk2YnC2AuDePVY+3LghiXmCAjhwgOX3NWsCgwapbY1ADooXZ6BBCv79l9dCOcnMlP89XBDxibkiEybwJnUGnYeHa206AJbyvPeeNGP5+LBkQI4y1M6d6Wxp3Fi6MX/5hQtUPS0crZw/Tyd3mTIiipofH37I4/Hxx53XxRswgE66ChWksKxwunblQnPVKue7Bn70kTQ2KcWlSzw3/f3ZgV6LzJoFLFoEvPiiNBFoW3jjDXkcaQVx6xY3l76+yr6vQDqkzMx3hfKoQ4eYbRgS4lzDKKMRGDlSOrtyM3QosH07sHy58k1MpKZzZzpNihZ1fqz69anH52oZTVJx9y7XhxcuMCHCWZ57jkkDSpSgZ2fVKjZ269lTmnWAxcKs66NHgSlT7P9stm1jCWqrVux8Lge7d3OOHzpUOBetfP01k1VGjpS/OaHeUMLpFx5O7ektW6Tdf7s4YlfuyojFh7LUqsXSKylLl62MG0dtrY4dpRszOJjOIi8v6cZUiu7dmY2yd6/almiX339nyf+1a86PFRTETY1SjuiYGG6g9JCxsmwZHW1SdV+9epUL7M8/l2Y8OThxgps4V4/onjgBHD/uXKdOK0eOADNnAj/+6PxYVm7epD6s1IFEk4njSqWNJHCcqCjO/f/+K814ly4BCxYAv/0mzXhyUbIkS95MJrUtcZ4yZeiYlkIXzGhUbm1/+TJLPVetkma8GTOofbx5szTj5UVAAJ0xa9dKMz/VqcPvTWk9wOPHmXl54oQ04xkMzLx+/XWObS8//MDX//67NPbkRYMG3OvoqXmGxcJjevhwebpc79jBpnKOfGdaZMECypDdv6+2JbYRE+MaGvwK4+I7A4HkxMXRi1+6tDRRQbWJjWU0WQpdOh8f5cul3BWLhYslqcXBn3+ek/l77zFirGcmTgS6dHFcwFtNjh9nWVxQkNqWFM7ChSynDw2VpqlBaCgX2Foutf7hB2Ys6lWA3VaCgqQ7Bg8fZqOenj2BRx+VZsyhQxnQWrFCWg22kSPpfPrkE2a5CEhyMp1zGRnOa9DZyqFD3NQ3ayZN4LJJE2YsOmv/9esMMISG0hEoNatXSz+mwD6OHwdee41SPFJkkh0/Tif54MFcm8iBt7fzEhZaYNAg6qNKmTE5YAAdJY7sd+rXZxOrBg2ksyc3HTrwpifu3s0K/Pzwg/TjDxlCB3e7dtKPrTQWC53bKSlMEHF23jh6lGuUcuXYk0AOrl+ng1GOZj0ujHAuuiJDh9JhNnu29GWM3buzMcLatUC/ftKOrQZPPMFI3JdfspRci5jN3Mx4e0s77v79LHWoU4edhfXE5cvUwpC6JPriRToBoqKkHVcNRo+WbiyzmRl6MTF0NkhR3lUQxYpx0yoFx47xsyhRAtizR5oxs9OzJ22tWlWa8apUYaaSlilWTLpu3rYSHU3nf2qqvNkTctGoUZaTSCqSk3kvdZDFqquckCDtuEqzZw+zgJs1k0Zsf98+ZqnUqgWcOuX8eLbg7w/06iVN9izA68u8ec6P8/33wJtvZlVVCPJnyxau4Zo0YRajs8yezY31q6/K6+QuV46NIStXlma8SZPoLJFSN1xu7t9neb7FAkREKPe+9etLHxj+7DPHX/vcc7wJcuLjA/z6K52MclSB9e3LmytgMjGwGhMjTWO7u3eBb79lmb5czsWSJeUJnrk4wrnoamRmsoTBbAbmzJF+fD8/OhZcpVu0NTW7VClpxtu1i86pNm2kW/TdusUS5tKlmc0lVUnM1q2MSo8dqz/nIiBPSebrrwPPPKPPbD85MRiAp57ieT9kiLaz6nJTtChLi+TSzZs5U55xBTkxGLiIB5QR2T5zBlizhgtXKQJpcnS6PnyYWQBSfxYLFrDUX+qAltJcvMh5Tqo5s0wZrhUCA6UZzxbat+dNaxgMzOqVo5mLq/Haa9QQlioov3EjA8MDBsjrXGzRgjepUKLc9dgxnvd16kjTBOnCBToVK1VS1rnozphM1PjXA8WLA8OGqW2FPvD0ZBMwqahdm/rfUgU/BJIhnIuuhtnMiHJUlDwlhevX6+eibwv//gvEx0sXcfrqK2pqffCBdIu+6Gjee3lJq7XTsCGjSK5QQiIVLVuqbYE0pKZSj61sWS5+nMVgYCmT0Sj/+X/pEkWsw8Pp+HaWsDBuxipWzCqn1wPWzFytNSzasYOZHB07MoiiFKVKAR9/TAeP1BqDebF/P50CXbtqO0tfCkmP3EhxzdACbdsy41oqZ2DdusyW0DsmE7V4vbx4XXSE6dN5k+tc/Ocf4KefmHU6aZI876EUNWsyc1EqR+xTTwH9+ytXmq8nfv4ZmDuXWXbz5zs/XrlybGKitBN9925et6pVA4oUkXbshARe421dW1jPcbnXTteu0SlsNgu9Xyvp6WwqZ7Eo11BRL1SowIQQuTh2DPjzTyabuEr2qEII56Kr4eUlbTlkblzJsQhwspRSqPWRR1iqJqVOSuPGzLCUWiy4Rw/e9MbWreyi17atdkvZ1ebIEep/hoWxhFwKli2TZpzCOHGCzvlmzaRxLnp7y9dlz2zmNUTqRXdYGBu7nDrFEkwtsW4dO3BPnqysc9HTk2XRShEaypLAOnWkHTc+nptFOZyCgpyEhkonr+BKvPQSs1Nfegn48EPnxpLL4XDuHAPliYn6dy5KrcU2YoS04+WH2SxtcCs5GTh9mtnWcs0dwcF0BtasKc14lSrR0ackFguzPFNTGWyVKjPLYqFD+tgx+9YWu3dzr9CmDRNM5KJECZ7vAJ1qemg2eeYMnbVVq8pTPvvbb0wC6dqVHef1jNTXE7mxyqr07y+ci3aio29ZINABEyYAK1dKI35txWBgBFOkfpPDh5nRsGOH9GNHRXECP3hQ+rGVJD6e5cBS6JooTUgIHVdSnkNysXMnnURSi5BbgzixsdKOKwWtWgGPPUbtOVemfXvgu++Al1+WbswePRjM+vNP58eKjKTe3YIFzo+Vm2PH2LDHGY0ugTT06UNHiVTdogFmQ3l5ZWl2apHWrSntI0WASeAYHTsyY1wqh9KJE0DTpmwYJRdTptAZpufAc0oKA4z+/tKu4QyGrKx0ezRjr1yh0y81VTpb8iIgADh/HrhzR/psTbn46CNqiMo1V/r58XszmeQZX0m++orHn5Tn5oMHwMmT8nTqrl6da6yuXaUf28URmYuuxvXrzHKrVEkeXaBNm9jFr2VL/S/6oqOpl1apEjdS7oqeSkUBLng//FAaPZ3crFlDx9bgwezAqle6d+fGUY/aqI0aAZ9+Ku2YBw9mbWzq1pVu3JgYfsZms3RjAtTTKlZMWW03W4mIUE97KiaGAYAKFfTZqbp0ad5L0TDq5EmKmbdrJ73Q/vnzdOy0aaPvrLGDB5kpER7OrBgpePVVdr19/31lylLPnqXum5RVI088ATz9tONjpqWxkVXFisDixfJk4TZqJMp+8yMjg+vXtDQ6iuUiOpr7CR8facYrX57XbkdL8d0FHx9meMrB0qV0GFvnIlsYNIjNiDIz5bHJitEo7/EsB76+zJaVq5twnz50LOppj5YfMTHcl0j5v/TqxQxDqZN6AGYPK6ET64KIzEVXY8kSaunJpUNw/DijD1u3yjO+kly5AnzxBTtFS42UzoaVK4H33qMguJScO8c0fr3peDRpwnIuOdLUK1akvoZcCwUlMRik7eo8bx51XF96SboxlWLhQuDxx4G//5Z23P79WXYudbfUkBAu/l1NhsJZJk3i+b9ypfzvJbXDGKBmZHy8NM7AevU4L8gR5KtViyXocmYYKcFTT/F4kTLLfedOYMMG6eQmCuPPP7neatBAujGLFnXu2nLzJjMpV6yQdo5xRfbto7TCmDHSjbl+Pdcocp+fu3dnBeWkICSEgZU9e6QZTykee4xOLymzh9WiRg37HIsAz/GaNaUNzLoK8+czqUfK8zs7RqNrOBYB4JVXGLicPl26MStU4D42JUW6MQVOIzIXXQ0PD6bRBwfLM36bNsA779CBqXfKlqWegpRR98REbvqiooC4OGnG/u03LuL9/KhDJxXFirHsUg+6JkoxYABvgry5cyerwZBcJCfz2JRyQdW0KW2X+rro7a2vztnOEh9Pp1tAgDrvX7Eis1+UWGw3bsxNwx9/SNf0Ssoma3XqSK8HmX3sjz+WZ2wlKVOGGa7ly0s35ssvc25v0kS6MQuiRg15svSdoWRJSpPEx8t3LppMwO3bnA+qVpXnPZTg+nWWoEqZhV62LMtG5dYvK1WKN71gsdAJVrIknfJS2R4VxQ7Ut25JM54gf5Yv52c9ZIi02vUC9fHxkT4z9bff5LsOZmZS61tgN+JTczXefps3uTr4tWzpOh11K1cG3n1X2jGLF+eCOCODCxIpLqTdutGxKHWJUPnyXPT6++urNPr0aS7Ug4L0JQ6sJPPmcYE2diz1YKRg1Cgei3JnuvbsCezdy0VD//7SjDl1Km96Yft2YNcufndduqhtTRY//kjZgMceY7MFpVm4kDcluHWLJYFSldMKlGfjRunHHDhQ+jHV4JNPgM2bmaHasaN9r/X3lz9r7vJlOhd8fenE1CsdOvBzllJDrlkzlkTrZc2mFLGxrMgBpL1uz57Nz1up5mrLl7MJUJ8+wDPPSD/+Z58Bhw6xcZ4tmo4LFvA8jIiQX6rlk0+YMVujhnAuAgyuvPYar4Fffy2qWXIj5x6wVi0mJfzzj7SJPW6A2Jm7KmLRoQ4GA8umrl2TrgHLk09yUmnbVprxrHh68uJZoYK+jpdWregYPXtWbUu0y9q1LPm/ckW6McuVY1au3JkMMTHsFChlF3e5WLaM+pAXL0o77l9/sXREzs6MjnDtGu/1JqXgCCdOsGmKlFljiYnU+Z0wwfkA4LVrdH7KFUg0mZihJ9f4gsK5cYNzvxwyNLt3s/O7VpuX+flx4+jpKY9EgVKULk3drnbtpBtTiVLJq1fpfPrtN2nHfe89OrOlligB6FDctYva2d7e0o3brBmrtpTK4jx+nJ+PPU1X7OGzz6jXe/hw4c81m6lJ/+ST8jTNyE3v3tSEDQmR/72c5do17svGjZPvPTw86HD97rusTtp6ZcEC4PPPgXv31LbENmJiuAbSw15EY4jMRYF9mM2MoCQn63+Def8+tUSkEqu20rixtOMJskhP53cWHy9tqZuV6GhmZGRmytONWimefpoZE1LqdCnF0aPM/i1TRm1LCueTT6iFGhoqbeley5ZcsEqVdSoVc+Ywii63sLsWKFNG+mOwSBFWFgDArFn2a19lp3dvOkA3bZK+m2FiIjNVACApSfo5Us8kJDBo4+EB1K4t73sdPAiMHw+0aMFsbikZM4YbY0c63Z86xUyuqlXpBJSDMmV4ndFT4NOViIykdnvjxsDQodKNe+oUG5b168dmDFLi5cUu43pn6FCeW3LJITzxBNfQtiRApKVRr/rKFfnktrIjV78AObhyBfjvP3mlgry9+Zn4+uo/a/HNN7m26NpVOkf9hQtcSxUtyoQKKbl6lQ5GqRKF3AjhXHQl0tNZUlihApuuyLEhOHGCDouyZeXXXpObp54CVq1iFG/iRLWtyRuzmZO7HN0YAeDXX6kJNHy4PiKFXl487jIz5ZlojcYs0W6TSb+TuRwla2lpwC+/0PH30kvylSMULSp9Q507d4BOnYC7d9mMQKoNa69edCxKrSOjZkfmvDCZmJF96xad+lJnUdvK+fNcoBYrxswLveHtzTLUwEDnz5/UVN7LEWQpXpz2mc2M3OvRuXjgADNuGjcGPvxQunF//52Oua5d6diVk8BAOpHlcDL07On4a2fMoA70ggXyyU24ilNx61aeq02bSqu5+t57dAC+8QYrCqSmbFnKqki9Lpwwgc349FRmGBXFxjy+vtIHcvKiQQN5A8Mvvmj7c4sVk95p4yrUqsUSdrmZNUv+95AbkwkYPZr7t3LlpBs3OZlZnaVLS3+cBgbKLwPgogjnoisRHc2FTJEi8ulhWaPUaWnyjK8ksbG8lzo75fRpauxUrOi8g8BaXl22LDf2Ui+433+fC9SGDfXhXLQil8huYCAdaHJlY+gZg4ERbICRbz0Jvfv7MzACsCTDmYyx7MyYIc04Wmb1ajoQbtzIeiw4mNqHSjtA09K4mJf72Dtzhk6k2rWl0/20IlWjlPPn6bSQUsvNisHA+cbPT7/dgC9e5HrIZJJ23KAgrhmsmZ1y0r49b1rD15cbRD2tGdRi+nRmna5aJe318u+/2XV5+HB5nIvNmskTwJHzeI6MpOZi7drS6iPu2MGAbYcOyjgXBfrQgS9TRtqsXlfGw0MeJ3VYGJ2veq+kdDGEc9GVCAigBlh8vHxZRZUqcUMjpZ6JWmzezBInqTdnu3YBzz7LrCZnF5PW7NCiReWZaHv3pmNRDyWoSlCkCBfreiY1ldl5QUHSipp7efF4Ll5c+g27lcuXgSVLKORtdWRKgZcXsGULnfRqdTp2BLNZ3aZFq1cDgwc/rLsXFcXHV65U1sFYqRIwf75tIvTOcOAAS5G6dJHeuSglcjr+pMyyUoPWrdnRWGq9pB49mL3tCty4Qe3iVq3sy0795hv5bMrOu+/SSTxtGrsA65FatTgnS52NP3EiMGyYPI5FvfLrrwyYT55MLWSpCA3lOaLUZ/3ff+x4Xb26PMEjgJVup07xvCpoHsnIYDBfKUffZ59RemXwYGDpUmXeU+ukpHBf7+urzyoCOfHzk6eUPjKS2vX16ml7DahRhHPRlfDzY0dXOTEaXcOxCHCylCNDrW5dYNAgabpqt2jBDEu5hJQ/+ECeceVi7VoKjHfrxtI0wcNERlKrLziYJe9SsmqVtOPl5tQpHpONG0vrXARYFi0lZjOvIXIsuo8cYYZHqVJ0uKqBycSMxbwaelizCp57jgsvpeQD/Pz4nnJTqRKvL3XqyDN+QgK1h+QoaRaQSpXk72isd1q0YCBq717+rDVWr6YG74gR+nUuyuUgGT1annGtyBXYSkkBTp6klqvUWYwVKjCoILUWauvWbICkBGYz1yoZGVy/yaVzGB5OTbndu+k4zY9nn2WQ5r33+LPcGI2cH62VZVrmwAGuhWrWlLfaqUcPZs/+9hswZIh87yMncq6X5WDvXkrw9OkjnIsOILpFCwRS07IlM3peesn5sQwGZlqFhTk/litw4ADw88/A/v3yvcexY8A//+ino1lu4uOpk6PHzKPgYGDKFEattc6uXfyc5SjzKl6cC+z796Uf21Z27sxZCp0bi4Wbn507lbNJKdq3p47Pyy9LP/bSpdyITJjg+Bh797Lhj5xaWMuWMWPsyBH53kNQMD17Um9x+3Z5xq9bl04GrXYhnTgRmD1bek1bQeF07crsuXXrpB333DmWXMtRTjppEuflZ56RfmylSEri8V6ypLxruNq1ubeIiSn4eVevci2iVMbcsGE8RvSQtfj88wzKyK296+fHvWBysrzvIydff8117ZNPSj/2gweUPbpzR7oxq1Wj/FO3btKN6UaIzEVX4tw5XnwqV5a3dfqsWdx0TpvGcgE9cvs29dJCQpiCL9AHffpwQdSwoXzvMXYssyU2bAC6d5fvfeSic2cuUPWoi9qgATswy8GJE3ROV6smTUOSmBh+xnKUiIeF8Xquppj0rVvSPk8qbt1itlVYmL50P61UrMh7ZxzHx45RD+3ePfk20j//DKxfz6yMRo3keQ85OXiQG7LwcOn1EcePp2P9m2+yvk85OHcOuHRJvszgDRvszyQ5cYIBoPr1qbsqJ+PHyzu+nklP57UwI0Me52t0NLPHpHYqlSvHc6ZCBfVlP7SIry8rOOTm11/5XoWd/ytXUvtdKemkkiV50wNlyzIgLrf27IoVlPbR87kSE8OsZTkyFx9/HFizBvj8c+nWQx078iZwCB0fqYKH+OADbgI+/1ze9/n+e+DLL6UvuVSSK1eY9SFn5ofZ7Lzj4ddfWY5w6JA0NuVm7lxO5FJkWSpBy5a0tUsX+d6jRg1unOTSulECg0EePbaZM7nI1GMjk5Urme3100/SjNevH68j330nzXjZ8fKi3pJUjWccwdaSXaVLe4cPZ+fVLVvkew+5NEUBNgWIj6eulqM0b84g34gRkpn1EP36sQRdr+WozzzD4+Tff6Ufe+NG3m7elH7s7KxfT/vr15dnfEc2ehcvAtu2sZmIoGAOHaK0ghxyRWvXMsAitXyIlR07WL4sdbl82bJMTti/X1/Oks6d6cS9dEltS6TBmg1XGD4+nAP0GMiTm1WruA+WW1KiaFF9nSt58eKLwIULLDWWmgoVeHxmZko/tsAhROaiK1GsWFYkRU6efpqbIzkj9nITFMSLnFyC+D17cvP755/OpVUvX86ITKlSQJMmkpn3P8xmRqf1WgIsB7/+qrYF2sVsBu7eLbyUxlGSkriYlSO6Wa8eM1Gl0mPy8tJv5rYttG3LuSQqKm/dRYOBf5ciC9Qesme9yEWTJszW+OMPoE0bacf29nZet7hRI/mzCZ9+Wt7x5SYoiMeJHM7vd9/lOSH3+R8ezpuWaNqUAZpixeR/r7Q0rk+KFNGnc+P6dWahydFZvGxZfi5yaZiVKqWvz9xi4dzu78/rttQlxZcuMZh4+zZQpYq0YwuyiIujJEdaGvDCC2pbI5AKHx+galV5xl60iI2ApCQjQ98JJiojnIuuxOefy5+1CLjGBT8sjFlYcmEwZAkyO0PPnlzgyVUG/PjjzFCRu/uqVBw/zsy5smX1H8mTi/nzWU732GMFC3U7wvjx1EOUK7DQty8zun79VfouxIMG8aYXfvyR149HH5W/7CYvPDxY9jh4MK9n2R2M1g3tggXKNXOx8vPP8r/HrVt0akjZbV2gLH/9Jd/YrtJMLC6Oa4DLl1lGbsu5XLGico1y3n4bmDOHGbTz5yvznlLSti2webM8m9Q2beiA0UuDBLlJSADOnOHPxYtLP/633/J7lKvJl5WffqJzrX9/+QM8r73Ghi5LluQdxLh0iZVqderIo5GZF4mJ7Pbt6UlNQ3F8M4t49WrKBsmVqaxn5EpGuHWLFQpSNGd1M8TuXCCQg0WLmPni7CbkqacohCu1k8hK2bKM9uohQm0yMVunQgX5MudcgXXrKFsgR5fhihXZBEAuLcCYGDrl5dSMlYoff6Tz7cIFecafOxeYPh04e1ae8W0hIoLl5Ln1loKD+bjUDmCtcPIkteXkKgn+9luKhTvaDOfyZWo25pVRKiVmsz61W12B69c598tR1m2lRAng77+pMXztmnzv4yjW0s30dLUtcYxSpVhO266d9GMbjfI5Xq5fB95/X74qjtmzKQ/x++/SjVmsGJu5rFkjj3OxQwfgkUfkyULNzrFj1EI9d07e9wF4bdmxAzh8OO+/HznCJAwlHfuBgVxXPPaYtstct22jg//11+V/r+PHudZcv17+95KLhQuZXXj3rtqW2EZMDCs09bAX0SAic1FgPyYTo4QeHvJPtHJx7x5LouVYhACibEIOYmNZ6nLvnrxd9H78kZv/Pn30maU7YQIzJvTYhOHwYZYdqak1aCuLFlE3KjRUHkH9AQOo5aOUkHp+REQwi2LnTm46Q0J4fCmdsagkpUvLewxu3EjJizp1HCsrb9+e38XevfLpPX32GTNIhg8HfvlFnvfQKw8e0BlXvLh8pV4HDjBTvFUrZhfJgYcHs5aCgmyfU3fv5tqpZk35O8i+8gobB4oqBWU5eZKBrQYNeP5Lzdmz7IAuZcO8IkWA1q2lG08tRo0CatVSRuv2pZfYZCO/OSgkhOvJsDD5bbHi40MtQ61z7hyd2Uo03WvWjNdBORtZys3bbzNTvnNn6ddW0dHMwk1O5rpKCi5fpoOxcmVpxnMzhHPRVbh+nVlyVaow2i0nU6dy4/Hmm/KWFsvJM8+wA9eiRcCkSWpbkzcmEyP2cmob3b3LdHuDQfudGUuXZpq6ySSvY+P6dUZ09TqpDBsm39hJScBvv9HRK4fj1dtbvhJgiwVo3Ji6SZGRzmvT9upFx2L16pKY9xDvvivPuI7g4cHMDS1w+DBLJStU0GepJAAMGULHoiN6jhYLs3sBfgZyYXUcxcfL9x5ycfgwBeQbNQI+/lj68Rct4vpn3Dh2jJaDkiUZ4KpVS57xrTz6qH3Pf/xxbqy3bpW/m6anzrcoW7fSedO0qTzSM2+9xVLgmTOldUYFBfF7lkv+5Ikn6FiUQ0dcLi5cYFZhcLC8DTwaNOBNCQYPLvjvzZvzJniY7t25Flais3WLFvI3jZETs5lSGjEx8jUA/O477mN/+kmaeSMggDeBQ+h85hb8j2vX6BC5elX+9/Lz431iovzvJRcPHvBeruyUO3eY7ZGWBrz8smNjXLzIzsUVK7K7nhzcusXIZJky2ncuWpE7Y6p/fzoWtSakrwXS07mhBuiUd7YxhZIYDMx6ffCAXV6ddS6+/bYkZgns5MEDLurlcrqcOcNyvdq1eS2QA2f0Pw0GXrfT0uQVHB8yhA50PZYFXb7MsjWrE1ZqypXjnClXQziAznytOPSzU748Hc5yNw50Bd5+mxrCy5fLo1n31190pI8ZI61zsXFjYOlS6cbLjdRNsgDKWJw5w+u2VE3bsrN8OfDGG1z/6NnRI5CG0FDXbugnJUajvP0gypShjEP58vI2+hPYjHAuugrVq1MEWAnefJOLJj05FnKzcSOdo3Jtzu7fZ4ZniRIsPXBEGyc6mvdylh4FBbGhi9qll1qiTh35RbvlIi2NjuiyZeVpRhEQQIdD6dJ8LymvAVeuAF99xRLjJ56QbtzsrFhBKQe5ShnlwGJRX9T8zTfZNXriRGbhqEmtWmwkU6mSPOMfOEAdpS5d5HMuSoHc82+JEvptaNOiBTMY5JJtefJJ3lyBxETg0CFK3fTpU/jzt22T3aT/cfkyz/USJYBZs5R7X6moWZPZ/nI5IZ59lo5eubNb9cCKFczgnDCBmtNSU706y67lljzasYNaneHhynSrvXiR2opdujycqZWQwHNP6fVHr150yv/2G9Cjh7LvrUUsFq63ExP1IRmkNB4eLIuWihMnGGCuWxcYOFC6cd0I4Vx0FYKCqNWhBHKW6SqFwSCvXmRICEsOQkIoSuzIIqFtW2bpxMVJbt7/KFsWWLtWvvGl5KefGKkfMEC5znV64/RplgKWK8fsJqkxGOTrwnrmDIXeGzaUz7koVcaB2czPQs5F9/z5DOKMGgV88YV872ML69axJGzIEHXtABidnjpVvvFDQ4GxY+XJfslOQgIrDerUUd957GoEByvX0VjvnDjBDEk5KyQc5f594JNP+H3q0bm4ZIm848vVtdxsllfnMjWV0iQJCUCnTtKMWaECG67Idd0eOlT+dWdmJs9Fi4XJBXKU0uemd29qYG7Y8LAGZnAwbTlyRNmAbEoKjw1rhZkW2byZe8j69eXfE58/zyo2f39tfyb5ocR6WUr276fkRM+ewrnoIKo6F9PT07FkyRLs3bsXXl5e6N+/P/r165fnc69evYrFixfj0qVLKFeuHMaNG4d69eopbLFAYCM+PoykOoPBwMlEj2VpcrB7N0vNq1aVd5GXlERB88xM/QmEx8fz2JOz4Y1cVKzITAwlFtTOsns3hambN3e8429hGI1cYMfGyjO+PUyfTp01d5hz27WTp7trdpKTs+RF7t+3TxR+yxZWKbRrR100uXjwgE7t9HQhAaAG3boxm/vrr+U9HmvUoAxIrVqc87SkcxgSwowUPc5neqZHD2ZwL10qz+b6yhXOnVI6SyZM4E3PJCTwPFSyqV3LlnSS5S4njYvL0tuVSycvP5YsoVNTLs1PKRg2jHN3ZCQz3OQkuxSZ3I5/Ofj2WzaHGzaM2ohy8OAB9fJLlnT+uKlalZUJeq1g0wCqriJ++OEHXLx4Ee+88w7u3LmDTz/9FGXKlEGrVq1yPC8pKQkzZ85E06ZNMXnyZGzfvh1z587FokWL4C8cL+ToUV6Mq1WTv4Pz+fMUMQ8MBF59Vd73koM7dxiVCA7mplmgD4YP50W/ZUt53+fMGWa4aTGTozDataNzNC1NbUvsp149YOFCed/j0iWW9ZUuTTkAR4mJodNFTn2XUaNYHqQFyQItZCxm58YNZnbUqCH/fCcH1gBAZiY3kvY4Fw8d4gLdZJLXuZiSwvJwDw/Ol3rJOgD4GVksLC20bsykJCWFGsV37gB//ilP+eL583TCyO3sCwzkddEWVq9mJmGvXuzkLDdBQdTSEuRNWhqvgyaTtOW60dHcrMslyVOuHNff5cpRF1WJ8l89EBjIwLaS5Ofs8fenM+vGDfm7wuemWjVl389eMjM5t9y4oYwDNCiIzt4SJfTnWAS4Xk5NlXcN8eqrwOLFwIwZzgdD27fnTeAwqh2lqamp2LJlC8aNG4cqVaqgRYsWGDBgANavX//Qc7dt24aiRYviqaeeQvny5TF8+HCUL18eFy5cUMFyjfLiixRh/uMP+d8rKordOuWKQMjN1avUZFGi1NBs5kXVEX76iRoyhw9La1Nu2ralxsvBg/K+j7O0bcsOxXJnEwYGUs9Nrq7FSiCnHtsrr9A599FH8r2HXPz3H0uuFy1ybpy+fXkd+f57aezKi9KlqfMkOtY9TJcuQLNmdCJJjckk/Zh5cfkyGwzVqGHf6zp0oMPF0YYwthIQQOfl5MncTOmJKVN4fGzeLM/4Xl7Mot+0id+hHGzaBGzfrq1s4ZMnadO5c2pbon2OHmWJ7vDh8r3HihVAWBjw1FPSjrt9O3DqlHxrrYAAZhkdOKAfx2JcHIPO1arp73roKMWL2z8/uQOensCePTyG7QkMOorRyCCZHh2LAPD889T2fOcd+d6jQgXuYwWaQLXMxStXriAzMxM1sl24atasiVWrVsFsNsOY7SQ6efIkmjVrBo9sXWLnzp2rqL2aJzCQUUAloiiVK/NioddugWXKMBPDy0ve93njDTphX30VeO89+1//yy/Ut6tYkY5juYiLY3q/FsovtUCVKsp0XdcrJhM31DEx0o6bnMzuq3IuoGrUoI5Ks2bOjePlJV9DEa1x9y71OytV0o5EQ0gIsyrkyNBt0oTn/9q18pajOpoN0rw5b3JTrJi8HWPlpEwZzptylfN5eDDL2teXG3A5qF6dNy0xbBidK0pe+1JSuEYpVUo/jiiAWU2nT8ub9VW2LOciqTOCAgOVcZpISd26PBfXrJHnvC9enFpsANfLrliqb7GobQE5fpyB4KpVH9aBFOiPYsXkb4T01lvSybeIbGqnUc25GBsbCz8/PxTJ9gUGBAQgPT0dCQkJOcqdY2JiUK1aNXzxxRc4ePAgypQpg7Fjx6JmzZpqmK5NVq5U7r1CQ4GPP1bu/aQmNFTeCIqV4sUZ4bx+3bHX9+3LaEz9+tLalZuff6ZDJyxM3vdxBouFGZzly/OmpxI9JVm4kBuaRx+luLkcPPssM5qkDi7078+S5Z9/lq8Mt0UL4O+/5RlbauLimL2cmsqMXbVYtw4YN44acBs3qmdHdv75R76xrSWBeiy3FhAlmpRNniz/eyjFH39wc9akCSVv8iM8nDclCQlhMOvECX1pYLVuTX3UbEkRktO5s/zlhnogOTmrnFguZ7+nJyUQAgLkC7J9/z2TCgYNouyCUjz2GLO816zhNQCA4ddfmaHcu7cywazsbN7MaryRI4Vz0crChZTJmDxZ2eY6ekHKa2DDhty3r18v3z7KxVHNuZiWlgbPXFoy1t8zc6Wcp6am4vfff0fv3r0xffp07Nq1CzNnzsQnn3yC0gWI3ppMJpiUKnFSEOv/5Ir/m0sxbhwwYgSdYY58V08+yRsgb6lerVpZP2v1mIqNhUfTpgAAU2IiM9w0hhbOS+Off8KweTPMLVvCIpc2ZXanooT/qzEmBobMTJh8fbV7HP4/hmXLgHv3YOndWz59oAcP4DFpEiyenjA/+6xqG0hDaioMJUvCEhwMi8a/l7yw+7w8fpxZuVWqyHscHjwIw+LFQIUKsMyYYfvrzp2jaHmpUsocE1ZdUb2WZOmRq1dh2LQJlipV6ECSG5MJHseOwWI0wqzQOW7reWn08wPu34c5Lk7z80IO/P2zdLvktFvqbLOoKBi+/x6oXBmWESOkHTsbhnnzYPjzT1ieeQYWZxv0eXiwsdrt28wUlevz7tEj62cZ3sNw5AiMGzfCXK+eonOtMToahlu3YD50CKaGDfngypXAmjUwlyoFy/87HBWjRg0YIyJgadpUk2sOwzffwPD997AMHQqLQkEm49KlMBw/DlO3btpOBMkDw6efAkYjLEOG6CLj1xgTA0NCAkwlSmhmztHC/tKe91fNuejl5fWQE9H6u1euclWj0YjKlStj+P9rl1SpUgXHjh3D9u3bMagA3aFzLq4LExkZqd6bm80wJifD7OOju02HR1wcLEWK0HYlkEuTyY3wiopCjdKlYcjMxPEzZ2R/v9B33oFXTAyuvv460u3M0FPzvAzo0gXFKldGrI8PUo8eVc0ORzAsXgzP+/eR6esLixK2WywOO2dqzJuHEpGRuGg240HHjhIbRgypqajcsSNMvr64euiQel1cmzen/pvJRB0xnWL3eSnzdcZv715UX7oUyeHhOD1ggM2va9i+PTySknBi5UqkybzJqDFuHIpHRuL8okVIaNFC1vfSGx4PHsDrzh1k+vkhQ+IO9wGbN6PqtGlIbNAAZwvKJJQIDz8/lJg/HymVKyO9gHPcb9cuZJQqhZRq1SS7HhV2Xhp/+AFmb2+uM3V8/dELvvv2Ifytt5BSpQpOZQ88S0ylfftQZudO3KpZE7ekyIYtVoxVSceOOT+WShRr3hw+b7+NlMqVkazgsV585EhgxAikVK8O8/+fj9caNEBxgwH3/PyQpPR5V64cm4kBmjzng7dtQ9nduxFTtSqiFLIvqFMneDZujHvJyUjT4GdSEA1mzIBnXBxOliuHVJmyLo3JyQiZOxdF7t3DhQULnMoYN65ahSL37iE9JUWZvYgdqOr3sQPVnIslS5ZEfHw8TCbT/7QUY2Nj4eXlheK50toDAwNRMZeWYPny5XH37t0C3yM8PBw+Sne5UgCTyYTIyEjUq1ePn92BAzBOmwZLkyawKKRFaSxeHIa0NJguX9Zd4wvDyJEw/vYbzPPnwzJlitrm5I3JRD0xJY7fw4dhOHwYltq15W+W4igNG7Jc0WxGQwWc2caTJ2G4dAm1S5Xie9vAQ+elGvy/rdJudXMRFwfD6tVASgosEyfK+U6yYOzTB9i7F+bVqx3W1DMMGgRzzZoI69qVWk9y8f/lvzpTv5Kf7dth+OILoHZtWN56q8CnauK8zItSpWCOjUXRmjXR0MZrDNLSYCxaFEhKQq1OneTphJwNY4kSMFgsqFqmjM3XQdU5dgzG55+HpX59WBYskO1tDBMnwrh4McxvvVXoMWg3sbGw9O4Nn9q1bT82nKVDh4L/npqaVT0QE+O0eL5mz0up+PdfICkJaNqUzhKZMEyfDsOFCzC//75k5ZLmxx+Hd9my8h57L7wA85AhKNugAcoqXWrvKCdOMHO8Zk0265Eata6x2d7Xel5WeP11eHh4oKQ6Fmmb6dNh6t8fZapWRRmlvrP/fx/t5/3lwmKBYeRIWKKjUbNTJ/m0XDMzYfzrLxgsFjQMDqYerQuhlfkyOTnZpsQ91ZyLlStXhqenJ86dO4da/x8dO3PmDKpVq5ajmQtAJ+GpU6dyPPZ/7J13eBTV98bfzZIEQgslhEDoNfReRZqogNLBggooCgoI9oZioQlYECtYUBEVNQh2BQQCiKj03lsgoSehpWz298f73V8S0rbMzJ3ZPZ/nmSfJlrknu1PuPeU98fHx6NSpU4Fj2O12/5y0/I////8OHeJiy2bTV98lOyVLAqmpsF+6ZNyYWpGUBAAIiozU3/Y5c9gcYOJEz7q+7t5Np0W1atTZ0JPYWGD6dGD8eHZkNjNGHWvTpwPp6bDXq+fxmP5+3cHFi9QDCgmh/ovV9J4uX2bJcUKC98eTVsLRgnecOsWyrc6d3f4O3Tovd+/m9TAmBujfXwNDC6B6dcCTcmiAwaYzZ4C0NNiDg/U/9xYtAooUgb1sWevc548dA1avhu3qVX1tjooCKlRAUHCw9uPccANwww0w1ZXV5Sg7cwb2iAjNjj2/vV9OmUIN4S++oHacXvz4I7BjB+yjR2ujh9mypTGNnLTUMtuxg1rT9evrG+x76y1+NpMnm6uLuw747XmpBQ0bWkv/VTXvvgsA0PVostuBN94AwsNhL1nSOvMVD1F9Xro7tjLnYmhoKLp06YIPPvgAY8eOxdmzZ7F06VKMGTMGALMYw8LCEBoaihtvvBG//PILvv76a1x//fVYuXIlEhMTcb2enRytRMeOnMDonMWQg927gRIlgNBQ48bUil9+oYPEiDLDKVOo3zV0KNC8ufvvS0jgT73EqbPTuDGbx8jNMgu9GoroSVoacPQoI3Z6NqOoUIEdlytU4JhaXAOOHuUEpFYt/YXM33mHE49q1fQdx1/o04dZSrNm+ZytpBmtW1PgXGu9y3//BZ57jjp3ejsXfeEa6RjduKZixBK0asWmUHrfO1980XPnsJnZuRNYv56O9fbtcz9foQLwzz/G2/Xdd+wc27Mnm0pZhfr1geRk/e8zjz5Kx6/ZOosbyeLFwPPPU6N83jz9xmnQgOstvTJR//wTKF+e56DRMijLl/P8vuMO2FJT2dRM1f3+6FHguuuo93v8uBobzEhqKqva/LAiUxPGj/d9Hzt3MnDdsCEbKwleYdu2bZuy3vOpqamYO3cu1q9fj7CwMPTt2xe33HILAGDgwIEYM2YMunXrBoBZjR999BGOHTuG6OhojBgxAg3zcYZkZmYiPT0dMTExflsWvXnzZjRr1kwiS2bn6afpgBk7lg0C3MXpBFJSODnVuiuvFXn/fWDVKjbI6dNHtTV5ovy83L6djuLy5YHTp40f3xd+/51dARs3ZkMNM5OZyawdIzI2+/blguOLLxgAMJrk5KzOmCkpDChZDI/Oy7g44JNPuLh74gn9jbt4kZnpERF+V8YjWIzHHwdee40LNB3LyV24fV4++CDv/5Mm+Zcz16w4HMZk/Vy9ynt9UhLQo4dv+/roI2D+fDoDJkzQwjrjyR6oPXPGeMde27bAhg3I/PJLHEhMRJ0JE+jgi4sz1g6A81dX44+MDHNloWVm0plduTKDnEbZ9tRTwIwZ7KI9a5YxY2qBw0G9XKtUOH36KTB8OANZv/2m2pr/R/n68n9cvnwZu3btQnBwcK4q4+woy1wEmL04btw4jMtD9+67777L8Xf9+vUxc+ZMo0wTBG2YPt2799lszEQ1MhvVzMTFAV99xawUIzhxAoiP54K/alVjxvSVpCRm61igG1suKlXiojYiQrUlhfPXX0DXrmx0smaNvmOlptKpd+6cvuPkR5EinGwlJlrSsegxnToZKw0xYgSj5LNnAw8/XPjrly5lJteNNzIbXm/++otBnSZNgF699B9PIN27s7z7o4+MOx7btKGTp149Y8Zzl5tuoqSM2SVb/IVbbwXWreOxp2fmTkICHVpFi1KqxBfnw333cbMyycnMljp7Vj9duoLo3RuoWRPOChUQvGMHHytf3ng7AKBsWWDDBp73ZnNKnT4NDBpEu1JTjXMuuuZfycnGjKcVCxYAo0axGuzzz/UdKymJMmQlSniWzJOdmjVZPaWHpmoAodS5KGjEunW8Qdevb1y69DffABs3ciJi1iYgeXHmDPUPo6P5U7AG991HLSCdOvPmYvJk4L33rJUt0bEjM6FSU1Vb4jmNGhmSLQMAOHmS0ghBQYxQekpCApCezgi23rzzDsepVEn/sfIiLAy45x41YxfGkSPUXmzcmPc/K1K9OhdSaWnuvX79euCzzxh0MsK5uGwZ8MILnGxbxbm4cSOzJerWzcq61YP4eODJJ5lZ8/XX2u57/36WBgYHa7vfghgyhFt+TJsG/PorMHo0KwiMol8/bkLepKbynuZ0AjVq+L6/hAQu0osV831fBREZyXl4VBSzGPUez+yUL8/qE1W4mlI5HDhbujSqPPEE7FevqrHFbmdWoBm5fBlo1473bCOvz488wgCk1YK8iYm8RhnhJJ41i2u3Bx/8f51HjzE6wOyn6N92VdCfYcPoePn3X+PG/P57ZuX9/bdxY2rB0aPABx94f+HxhszM/28i4zaffgq8/DKwebMuJuVg82Zq3Zn1Zg4A3bpRW8gT3UpfqFiRGYtWlFUwQgd17FhOhj/4QP+xtGb/fjqrJ0/27v19+vA6oncUFuB5WaeOMdqrVqN5c2ZbHTig3T4zMrTblztMn85Mlccfd+/1vXvTyWOUNETLlnTAWymAOGECj4tff9V3HKeT2o6xsfxdS5YvB1av1rc5hads3EibzpxRbYn52baNwf5Bg/Qfa8ECOhXHjtVmfytWsDmK3gvsYsWYnbthg3Uci7t3M9syEPT+rVoFozc1ajCj/7//jB23RAkGy8xUIu4ODz8MHDzo/XzbEypV4rrEKE1qIV8kc9EfiIqioLOR4us338wbj1HOHq0oX57ZaEZFnJYuZWlJ+/acmLvLF18Af/zBzJZmzfSyjtjtvPinpOg7jpV44YWsSK6Qm7Q0OkUSE7XZ36VLXGAUoOGhGdWrszmAt2UTwcFAlSqammRa9u1jVkmNGuaLmFepwgXQlSva7bNVK2ogLl1qzALS04VCx47adlktjF69rJOx6CIignMhvbN9IyKYKRERwUxJLRsw1K6tfbMid3E6GRC99th87jlgwAA6nI22JzWVm56ZqFoSHw/s2WNMRnVkJAOKWmUGhYdzsxJNmvCz/u47fe/NRYrQGerPwb6LF2FLT1dtBfDTTwzi9u5tHWkiITdFi2qTUe0Oo0cza9EX0tONzUj1U8S56A944rTSirvv5mY1qlY1tsy1XDlmw8THe/a+fv3oBDEic6FWLWDtWjU6L+6Qng5s2UIneqVK5tNgMQtz5jBj4q679HeMPPMMNRK1ajY0YAAzJj7/HLj9dm32mR9VqgA//6zvGFqxaxcbukRHq2lkNG0aG5y88or5ZCS2bNF+n66SQD27rQv6co1et26EhlJc358YMYKf38cf5866a9ZM/0BnXixZws7t7dtTAsgKtG3L+5kRc5VevRhgCdR5UWoq5z2A/pUm0dE8HsuXp9Nby8/8ww+pvzt4sDr9yJtvRtDvv6NB1aqw3XMPs8DLllVjyyuvsDJuyRJxLgJ0tH78MY/xJ59UbY050eJ8bNkSOHSIawQpj/YaKYsWBD1p2ZI3hT17PHvfQw8Bc+cCLVroY1d2wsJY9hYTo/9Y3nDsGEu2VWVyWIVffgHmzWO2md7UqEHxca0ySU6dohPeChkTn38OvPGGMZ/zmjXAmDH8XlUQGsoASaBkau7cyc2oa6HDAYwcCdxwg3tC7Tt3UlBe6zLcwjB6vEDmyBHKTSxfbvzYDgcrGDydr+iJq6mdlRoZlClDfeguXfQfS8tOrCdPsnxxwQJt9lcYb7zBQOhnn3m/D7udWrTff69/gLxoUQb5OnTQ3pm7eTO70x48qO1+PaFUKdicThQ9cgRBr7yizg6A586AAeqayuTHM8+wesCoIJaLhATgpZeMlfTSgjlzgLff1q7KSW8SE6ldL81UfUIyFwXvycxkeaSVxPTPnqUeQ4kSxkR6ixYNnIW5XqSkMGOxeHHjovMbN3KSXbkyb45W4L77mDHRpo1qSzzn77/pNDE6e9ab7IP33qPmTrVq1EPUk3r1OMFW9Z2+9x63QHEulS1rbKaG3c5F8dmzdCo1bpz/ax0OPp+ZSSdAxYr627dlC9C5M8/LQ4f0H89qnDoFnDjB+4RWne43bGB5V6dO7BptJBMncvFcq1bOx1NSmIlXpYoxAc/sXHcds4nNJsvgj+zeDTz/PPUi77pL//EOHwbi4nyTeihShPMeq3PffZTlKOgeoDfTpsHRpw+SPvsM4WFhCFLpYJk+Xd3YBbFpEzOoR440dtzKlVnya8R9X0smT+Z9slMnSjjoidPJ7Pv4eDZZ82Yut3cvHYzVqmlvXwAhzkWrs3Qp8PrrwE03cVJoFF98wcnHzTczY8oqjBsHfPklI6YTJqi2Jm8yMljqYaSuy5IlvAEMGMBMJTPRtClvFkY6OJKSgMWLgQYNjBvTVwYO5GYEZ8/ymMnIAB54wPf9hYQYqxn7wAPAokXsUO1px+hevVimo7djEWBWhxnE481Ycvfjj8x46diRJfpWZcoU6o1GRRX8uvPnOVk+f147R1ZhFC3Ka6EZv/+82L6dmb4NGxqT4TFiBMunPvoIuPdebfZZrhxw661qmrnUrZv347t3U6qlUiXPJV58JSTEegL9K1cy+6Vly8LPay148klmvL3+um8lpOXK0cllVLbY3Xfz+t2kiTHjacE//zAQ1LattokDzZur1bCPjQXGj4f9+HH8v0umRg1g9myuCwTy6qt0LBrdALNyZetlLQLAbbdlBeD0xmajVueZM7xPeeNcLF3aOtq+Jkaci1Zn1y5g1SrjvewubRMrlaoAWV2bjVqcAcA33zAza/Bg9yKs27YxO6BWLXa2NYJx41h+3LSp+ZyLLoxc4Navzxu5EQsDK5KQwEVIuXLaOBeNJiOD14ITJzx/r9m0BwOVQ4d4bQW0cS7u3s1Sp5gYYxdTo0a597ry5Zndm55uXMfIGjVYImuVEqEjR6hBffGiMeNFRTEbIzNTu31268bNTGRmMqtK78wTf2HKFGDZMgY/jNAmX7yYc8Xx431zLjZpQu0/o2jVipsv7NzJoEJMjDFZf08+SefxwoXAHXfoP54RxMZSY/XaAH58PB//9ltxMLpo2pSb4B5vvWXseNOnsyGL3g3dhAIR56LVGTiQkwmtGiu4y0030cFglUWHi59+4sLDqMUZwAXwN9/wO3LHuejSpjCyqUC3bsxG01sQ2ypERfnedcxI0tK4sI6MNOacjIpiBl9kpO/C5seOsfS8Zk2WAxrBxIlcJIhkQf7s2QOMHcsssDffVG1Nbrp04cS1YUNt9vfffzwuunUz90LKyE6GISH5Z7OZkebNWZlglFSLkY4Yo/jiCzpsHnssK/OjbVtmbKnA4QBefpmB7ClTrDFHqV+fGcbVqxsz3pNPstrFqK6sZmLpUlZtDRsGzJ+v/3hNmzLAo/X8fPlyoEIFOkm17DxfGA4HndJ5VQa55nYTJgB9+xq7bpo7lyW1/foZ76AyM6mpnAMEScuMPPGlGdKuXaxoatCAyUCC14hz0erUrq2m0UVYmDUmeXlhtHbPLbfQsehuycNNN3EinZKir13ZMWJS5i0zZlAD8b77gB49VFtjTg4c4A2xdGngwgX9xytblo56Ldi7F5g5k/Yb5VysWdO797kylIya2CUnszzywgWWehhZHrh/P7NvzpwxbkxPaNxY20yVatVY2lq/vnb7dIerV3n+Xr3KMkrBeypV0r/bvL8zcSK18G6+2RzdMoOCgKlTmW3+2GPWmHcardN8//3a7MfhMNaBlJpKXdezZ4GePb3bR8WK1OU0SqtQj0Db5cts6gWwosLIpI24OOD48fyfdzoZAI6LM6ZBkYu0NI578qRxYxbG+fPUnq1WzfeMW2+IjKR81e7d1OM2Ow6Htg2n9Oa//4AXX6TWsTgXfUKci4KgN/fcw81dbDZGRY3MXDQzf/4J/PorcOONxo3pdLIbcHIyI9VGZgt5Q3IyneZWLFuLimJk3Kzl+Nn5+29qILZqxaYuelO8OCfYAB2MFSroP6aLZs2ATz+1VsMuX7juOm5G8/vvzApp2RL499/8X/fll7wO3norS9WMYv58ZtMPH27N64vV6NaN5/wnn6g5HocMoYPD6OZa+eHKnCpSJHCuRaro14+yAnPnUitNb86dY1ZsUBCdSd44NocP91w32WxkDyIaPe9313lntJNv4EAeG2ZqYLJ1K++9deowKG40ruufVeTIvvyS+pT9+/N3I0hJoWROcDCzgD2hRg3KPFnBcWtyxLlodZYtYxZRw4ZAaKhx416+TKHf5GRGla0QmTh7Fnj2WQrLvvCCamsEd5kwgdmcHToYO26jRix/OXbMeNkBT2nbljfV1FTVlnhOgwZssGQkSUnUEUpKAh591P33JSQwg8ao5kJ2O8sRS5c2tosxwOukJ0ERo8nMpBTA6dN09lq1TKh6dTpyChMRX7OGGm5VqhjrXHzxRX7OXbqY37m4aRPPz7p1jRFl37GDpbrlymmXrbZ/P+85qpqYvPpq7seGDWM249SpvnX29ZaZM40f00pcvUr9YJvNt9LohATO6YsV0862goiIYBZYZCRw6ZL1ZJa0omJFaq2rwF1dcaP1x6OizKd5brcD7dur6yS8fj3PTaucJwkJXJMYOTf79FP2EBg4kHN8T+jYUc39zQ+x6GxcAMAF7i23MOMhIcH4sZ99luKply8bO7a3HDvGiKyKjlsOR5aWYmF89BHw0kuMkhnFtGlsIGPGSfxNN9HBaGS5os3GRXyVKpy4WwUjAwzDh9PhtXChcWNqxaVLjKg++STPTXe55RZeR774Qj/brqVVK0bKjdRhsgIOB8vb27Zl4MhXMjJ834c3NG7MDJ7lywt+3eDBvN/edJMxdrno14/OJSt0UHzsMaBNG+0kGwojOZkZGT/+qN0+V6xg9liDBtrt01fWr6dN6emqLTE/u3ZxrtKvn3Fjfvwx52+PPebbfv74gyWXRpW/FilCp/Xff1vHYbJyJa8xd92l2hJt6NSJwfP8EkRcc2EzSCSo5rrrgHXrjMvCu5aoKCA83DqB1LFjmUU4bZpxY1auzKBF8eLGjSnkQlYrVubyZS5MTpwwPnU8LAwYMYITAqOyeHylXDlmYRi9SE9M5M07M5NRnMLGX7CAE5i6ddm9zwiSkoCDB9kdTiAHDqi2wNykplKDxl2neX5cusRorJETpgoV2JCmUiU6j92diAQHmz+LVSvWr+d1vk4d4zJZPMHVETAoiFm7ERG+7a9VKy50lywBOnfWxES3cDfrv0sXYzWvXJixmU9+RERwIWxUp8jatYHXXuOCRst9qtDRzo7TyWu7K1v60095bhila5cXqak8V1RldLpLfDybYRk5z4yM1CawGB7OzUq0aMGMsm++MaaBTloaqwmsFHQuCLudVWiDBvH8yr6ec92b3nzTWC1OgPf0H37geT9ihLFjC9pQtKhxTa1c9O/PzRvS0sx/f7EItm3btlnEM+Q+mZmZSE9PR0xMDMKsIP7sIQ6HA5s3b0azZs1gN/qCL3iOw8GLbGYms54KW/i88w6zFseMMc65ePAgs19VdB4viCtXgO3b+ZlpuYDTAaXn5TvvUBj9jjuArl2NGXP/ft6Mq1TxTSeoVy/qzn36KTB0qHb2+QsrVjCbpHNn7Toju0OdOvyOV6401tmmMW6fl1FRvAZu3Oh+8y1B8DdOn2Zg8+JFBrB10hv26H7Zrx+d/h9+6Fs3UCO4cAHYvJlOGqPuxZmZdARZQZ5ISzIy6AxwOnntNkK24cwZ6i1XqqRdA6733wdiYzl/U+VIi41l1+jszV2qVKFjccAA4+05epTlx6Gh/uPI9ZWff6Zju1s3ySTVg+bNqbX/449qArkFYBa/z+XLl7Fr1y4EBwcjqICEEMlcFAS9sdt5o4yIcC+aPWaM/jZdS82a3nfQ1ZOdO1mCEhXFDF0hb377jVHeli2NW9BolV1z6hQd8FbImFiwgIvv3r25ADeCt98GFi+mnIORzsWICGYvVali3Jgq2bmTWbhGR9oBfreLF3NheeeduZ93OhlkqVgRKF8+8JwIgcKhQ7yW16nDjpUqKF+e5c8OB+cttWqpsSM7riSBlBS1drhDeLjxC1Mtsv4TEykbVK2asVq7b78NfP01pRdGjvTsvTYbHX2nTvG4NYLy5dlUS0s2b2ZJutG64tkZMADo2xeOlStxZP16VGvXDvYuXYzPWHRRpgydaOHhdCKbQRZm0CCuQ15/HWjXzvjxFy9mgMVut4Zzcc4czl0GDzaffmZeJCYGtvarhpjgbBUsjdPJqKkVMijPnmUUvmRJ4xdnVriwmpHLl5mxqCKbcvZs6kyNHAn07Gn8+J5w770s61Qx4fGVv/6iw06VczEz0/3F2XvvUXOnalXjnIuuBUfVqsaM52LdOmPHU02ZMuo65O7bx+ZszZrl7VxMSsrKYr982dgy9WeeYWbNY48BEycaN65VOHmSi5KaNX1flPz9N/Dgg8wUVuVctNnYGCc6msfZ0aP8u04ddTqQ77zDa2+JEmrGDwT27mWjw9q1jXUuHj3KZlWtW3v+XrudmrtWZ9Qo3udVyg4A/Dy7dMH58HBUa9ZM7bquZMnCdYiN5p9/eLyqoksXOlmtUlkxbRrvj9ddZ+waeMwYSlO8/75nSRB79vBeHigBdR2xiCqokBe2uXN5sfngAzUG3Hgjbz5Ll6oZ31PGj6covdGdaT0hI4ORE6M5fRpYtIiRMTPRqRPLNP76y/ixN2xgqciuXcaP7Sn9+nFh0LSpcWMmJLD50Pz5vu3HpZ1ntITFSy/xevDii+6/p3dv4PbbjXMsAsDjj/M47N3buDGtwpdfMir+6aeqLfGN227jeTR8eN7Pnz/PjJnwcOP1Lx0OlnpeuGDsuJ6yezdw/fVcqBvJTTdxsbd+ve/7iogA+vRRn5WSXWd12TLeXx5/XJ09rm7qVghir17NKgKj9asnTGCH1JMnvXt/2bIMpBpdAnvHHZx73n+/seP6wpo11HjU6prYvDkdulZxGgUq33zDDsQxMWrGHzqUQRarzAWHDGG2p9HJIStX0jF9+LBn7ytZks5IIxtj+imSuWhltm0DVq1iVEAFdjszF5OT1YzvKUlJ/Omr8L83rF1Lx13jxiz/yI+NGxmJrV/fWKfWnj1c4Nau7b0Yrp6oKAMcNoznVseOxo9tBQ4f5mKkevX8nSJmxm7ntcuTReCzz+pnj+A5O3dysh8ZWfB1tTB2785aNAwcqJ197tKuXcFZxzVqMACkoqP1hAnUuatQwfixPeHIESAuLus+bxSVKvG7SUvzfV/du6vLWMyPEiUoTaI6q8oqTJsG/PorOzgbqZ8XG0tN76ee8i5LqGFDYN487e0qjObNvXeq7d5Nren69Y0NrA4dygy2v//muSEEBm3ayPftCaqawb3wAu/HRsoICTkQ56KFcY4ezUh9/fpqDPjkEzp9VJWSecoPP7CkzMiutC42bWJXyf79C14Euzrv+tIgwxsiI5ktUa2aseOamRtvVG2Be6SnU6srMpLZHUYRHc0Iqi/luvHxLD+vUYPlgEZy331qoqpW4KuvqO3Trx8wdqxqa/Knd28e9y1a+Laf//4Dnn+eeqUqnIvuokJ3yqjOy77StCmPW6O7Pf76q7HjGcGRI1nzu0mTmIGikk2b2NClRg3fgghGUK8em34Yrd367LPMMg6kkr4ffwSeeILOvgULjBu3dWvOe7TIpHU6mR0cGUlniBWyc41i0CCWIs+fb5yWuBVwOOQ4KYjbbvP8Pbt3c/4QE+Pd+4UciHPRyjRsaFw34byoWFHd2N6iqnt427bAI48Uritzyy3Mprp40Ri7XNSpw3Ies/H889QjGztWXYau2TlyhAua4sWNPW6iozm594V9+4CZM2m/0c7FqCjPMjwyM/nT6ODEzz8Do0czu2PJEmPG3LKFZSWqNNbcpbCMP3epXp3O5nr1fN+XNzidzMI8fJiZa0WLqrHDylSsKIsCrThzhrIRFSrQuaiarVtpz003md+5qCpbZ/Ro396vymGRlsaKndOnPW+U4gqKG70O+vZb7faVkpIVyL54kfM4gSQmMkP0zBnVljCAv3EjJXFUZXEvXcpAT5s25lyvZcfh4FzZKs3nNm3iPaZzZ5lHaIA4FwXBCFq3dk+w2mZj1qLRmYtm5Y8/WHqi4mJ/6RIz6+x2c3TMzI+kJB4vKsr9faViRTrdrZD9/PffXMi0bMnfjeTYMWO/37vuomOxTh3jxlRJx45q5Q9sNo6flATs2JHbqTtvHkt+hwxhAMpIjh9nEKFECR4Xgn507sx7zmefqe0cW7dulrPdk4ZXetGwIYNPjRqptcOfGTSIAaX33mMmoFFcvAi0b8/fr171TO/s7ru5WZnkZB7Xly6JY/Fa5sxhZY4Z5iG//04Hfp8+xgV5r6VoUSA11RpSZIsWUS6pXz92gzeSixeBAwf4u7tyCdWrAw88YI5jzQ/w2Ln4zz//oHUeTpL09HR88803uDOvToeC9mRmssy3ShV2mFQRcfz3X05G6tcH+vY1fnxPOHcOePpplnh50sBBUMvEicD+/b6XPXrDd98xS+Kmm8xd+tayJScbWmh+GU39+sDrr6sZOyOD5TYnTlCnqrBFTWIio7FGR2I7dGBzISOdiw0bWkOvxuFgZsO5czwPrEzTpjyPr1zJ/dyqVcAXXzBjwmjn4p49dOw0bGhu5+KmTVyI1q1rbOf5uDjg3XdZTvXCC77t68ABOhdVC8qXLElZBIBB0WLFePypKrlt1YqbkD9Xr/JeZrd7J2+TkMAsOqMbRpUpQ63vcuXoFFB97BtNdDT184XcNGum2oIsSpemE9xIbc9rue46VioZKX/kLQkJXJOoyFz86Sc2XuzUyf0Mz/bts4Icgs94HI58/fXXMXv2bKSkpPz/Y9u3b8cjjzyCP//8U1PjhPwpcv487P37c+LnKtczmrg4OuwWLVIzviccO8bsj3ffVWeDw8GFw9Wr+b9m7lw6P7dvN8ys/6dLF2bouSI+ZuCWW9hQQIUWZHg4UKqUdSa7RmuNAezUW6aMdTrGZ8duZ7n9pEnuddi85RZmcS1cqL9t2QkP53XeaA0vK3DqFFCzJsuEfLkPpqdrZ5O3rFpFB1leTtJhw4Dp09XoTlWuzOyDm24yfmxPePppyo8YnVVy8iS1mpYt831fq1ZxXqVKR/tarl5lEDkujpmrQsHs3UvnttEBAIAZh7Vq8Tzwht9+YyDB6IZCNhvlUdavp4PRCnz5Je/J0uAtcLj9dmDdOuDll9XZEBZGrU8rOBcfeogyLzNmGD925cqU9DAyyCjkwOPMxZkzZ+L999/HhAkTMGzYMGzbtg2rV69Gr169MES16HMAEXTlCpytWsGWkQEEB6sxokkTdsPTQvNKb8qVo9NOZXlPw4acvK1axUY8efHZZ+ws3aiR8SVABw/SCXvunLnLgI2iTx/jO49ajStXgAsX6OTxhosXmSmhIvPaZgPuvJNNMtwZv0gRTlr8ncxM4JdfmKVkdoH58uV5/JQvz6w/byeTbdrw+rdkCYMsZqNHD24qqF8fWLxYzdieEBHBY9boBjQtWzL7unZt3/dVq5a57r3JyXSk2GzmWKilpakJornLiRN0lKmYZ0ZG8lrobaZQqVLcrISriu6rr4w9b5KS6HSXZnD6smcPdQ6rVBHNdasRGqquQeh112U1R3UXs99bLIbHzsXo6GhMnjwZs2fPxltvvQW73Y5nnnkGzcyUvhwApEVHI3P9ethVLvy6dzc+yukt0dHqhcmjoljiW5A48W230amoopHCggV0oMTEGD92XiQns4NX5cqB4dTxlvffZ7fb2283/nx87TVg1izvy+XuuIMNSz75BLjnHm1tc4ePPzZ+TE9xOrl4unCBGWx6N6U6fZqZNzYb9X3M7FwMDqZWla+lN4mJvN5YbXEtZGFkt9js1KpF3Vh/4+23gXHj6Hh/9VUGHVRdC06d4j0mPZ1yFqo1IPOjeXNg5Uo11US33877qVUaKPhKZiYzvR0O4xtg3XwzqzVq1PB9X2+/zX3ddZeaOZCZWbKEkjV33y3ORYDXvrff5lzFHSkfwX06dAB27eK5aBW/honx2LmYkJCA+fPnY+vWrRgyZAgOHz6MmTNnYvDgwbj11lvVOrsEwcwsXszSoiIFnHbjxhlnz7Xkl02pin/+AW64gY7WHTtUW2Nefv+dx1azZsbfFH3trnvqFBcJZsiKKYwFC2hv797GdhW22YB772WJYs+e+pdHp6TwWHI41GXFe4IWi+mdO+lgVBVpB7hQfuopngvZpUYyMnj9i4pidl6gOA8CjYMHWZpat676xU1sLDtnAtR77dqVAdrZs4EBA4y3p0SJLE3hS5fM2/CudGk25VGBLw7XU6cYpKxShdVIRvP++7y/3nknyyndZd06XrcjI/WzLS+qV9fuPrxpExsXqjpuzEydOkC3buZIeGjalIHdb75Rl7EaFJQVyBo1yvjj3hPeeYdzl8GDja8m8IbERODyZQkwa4THzsUJEyagXr16mDVrFir974DZsGEDPvroI6xYsQJvvfWW5kYKJsfpNP+C5+xZOvVKlVJnqxUcKGYiNZU38apV1Yx/8SLw8MOMEi5aZN5sieHDmTGhsruot6xdy0w51RoyGRkFO/0B4IMPgDVruAAz0rkIMJPQqK6ttWtzwRNIhIervz47nVxkVqiQ8/H4eDp7Q0IK1uvVkzp1eA/dtk2yyPPi+HFexxo08D6bZP16Ola6dlXrXIyNZedgpzPn4/HxfPzbb413MBYrxkYGpUqJ9qMeHDjAyp7q1dU4F+PjORfwpFlGUBCzaq3OmDF0LEr1X2769+emmitXgK1b+bvK609QEM/PkBBzV5QA1Ig+fpzrEhXOxaefZoLKtGnuXSd27mSQReY3muCxc/H+++9H92smPm3atEHjxo2x0Gih+wAm6oMPELR7N50fgwapMWLPHgqoh4Z6rm9gNI88Anz+OcVln3hCtTV5k57OxWOJEmocoNu2sQw5JsZ4vce86NWLGpDXLnKMokgRlusCdDSaNaLVpw83FRw/zk7axYoBQ4d6/v4iRZiRpYqPPgIefRS49dbCyyp791bjWAQYLRfyZu5cZu/efTfQt69qa7ynbl12L782IyYpiQ7HsDB1gbFz54Dz52mLGSff+/YB993Hz9DV5dhIGjembMHOnd5n2VSowONXZTdShwMYPz7ve64riDxhAu00cnFrs6kLMnpCXBzPkxYt1GQ3jR1L3ce5c6lD6y7h4cD996sL8g0ZwuNehRyQN2Rk8Ls+c4aOdl/OhRYtuAnmxOHI2chFdXDDClI+AM/pY8e8l0zylb//pkTF/v3uORdLljRvRrwF8di5eK1j0UWxYsVw3333+WyQ4B5hu3fDFhdHnQ5lRoRxsREcbP7sxeRk/rw2K8RIDh+mXobdTg2ja9mwgboiDRuq6Rb97rssT5k0yRzORReqjqvQUEa9SpUqPKstUNm1i4uSxo29cy6qplgxXhtOnCj8td524RT05b//gO++4zHojXNx9246b2Ni1AXqAC5ahg3L/XiTJgzeORzG2+Ri+XLqmmmhMaYHR49ysX/2rJrxK1Xi53Ppkvf7uOEGbiqJi2PAKD+cTi4Y4+LM2fhINTNmAD/+yCz3Bx4wfvxvvmH2zaRJnjkXY2LokFRF48bcPGHPHmbY16vHyg0jcTpZrgswY9mTz1qwDrGxDLZkvybOnatOHsJKvPaa2vEfe4wBx44d1doRoMiK2aKcGDUKpUaPRlDbtuqMiIriwsysGV3Z+f57prardIAmJ/OCW7583s5FV8ddVdHjmBigUyfpgOfCZjO/QykjgyVNkZE8bow+vqtVY8lu3bqev/fkSXZZrV6dpUEq6NmT1zAraMIYxeOPc9H2xBMUrjc7t91GB1z79t69f+NG4IUXWI6q0rlYGCrLoMxesteoEfD11+qCQNu3mzu46i4nT2r7Oi1ZsID3uttvV5M97g716jEQoMoJ/8ILPA4rVlQzvpH88gsrkm67jQ3PjCQ4mNlQoaGU7/EWp5NZ9xUr8hpm9lJXozlyhFUlTicrq4zEjPIQ2TF7Qo9qbrnF/dfu3Qt88QVQvz6bYgk+I85Fi3Klfn04mzVTezMqUsS8k7y8KFZM7fjVq3MyVLVq3jeG/v3ZTMGX7AdfePhhbmZh/HggIYFNDqRsJG+OH+cNMTSUznOjqVsX+OEH7967fz87Tdeurc65WKYMt8Jwdf9Upbv57LNcXD/5JEvf9GT9eupfjR6t7zha0a1bVhaJN1SvDowcaY572ZEjbN5SrRoz2AX3iIxkGZYq/GWR565EhQopC5fmbcOG5jhX82LWLLXje3sfdUdzWE/S04F//6Vjtm9f986nChXYhLBJE/3ty4u///Z9H+fOZQXwUlPFuXgtISF0KgYFGac5DZhXHgKgM33pUmZQ3n23sWO7i8PB78oq98XNm1n2ft114lzUCJN2KBAEP6RUKWZqTZiQ/0W3RAlzdwAzkt9+YyMVV0m7Cs6epRNMpQ0FkZTE4yoy0jo3chcVKlDv0KwTpOxs2MBshdat1YyfksJyxIQE/ceaNQv47DPvMwGtRocOwLx5zNhUzWuvUdszu/7nG2/wHFm2TJ1dq1fTueMStRe057rrgFq1gL/+UmeDq3Ihv3uJzUYNrU6djLULoK7w6NFqO7r7K7ffTr2xTz9VM35qKq/D/ftT39od7rwTWLWKgTercvEinaP16tGRJuSkfHlmdhp9TfREHsJoMjOpzW/WNQlAmZrQULWZnZcv02noThCgenXeW1Rp1/shkrloRVJSUHrlSkYHVHdL+/xz6pXddZc5hd4BCmw/+SSj7S+9ZD0nTKDy6qvUqfRWIF8L+vfnBGLRImDwYHV25EfTpnQwpqWptsRz6tVTr8sC8Bp28CC1I/Mrj05MNDZyfi3jx9PBZMTCul07blYhPZ0TfddCzco0aMBzuly5rMdWrKCO2/XXq7Pr/feBL79kcMyMn/GmTXRQ1KvnXiay1vzwA7BwIZ1uDz3k3T4OHGDwoGhRbW3zBLudemKDBnGelD1zxzVvevNNNRlWZm3EZyauXOF8PDjYswY4iYm8foaF6WdbQZQowWtfqVK0I1AaK1SrBmzZotoK8xIcDPToYfy4ZpaHeOMNBoAjIowf210SEzkvU5mJu2EDpW7q1aP0UUG0aaPel+JnSOaiFdmzB7UffxxBZhCUnTqVunT796u2JH+OH2cHyXffVe9YdDio2XHmTO7n3n2XQtw7dxpvF8ByyJYtzSNU3LcvnSoqMzlLl+ZENz1dnQ3uoDLq3bMnu03++ac6G3xh2jTgxRcLnoD07s3ryMKFhpmVg9q1OfmRrObc7NzJjC9vm2GY6dwePZrR9uxZlA89xEYRHTooMwtt2gD9+uXuZG0WJk5kpm1srJrx9+6l7tvatd7vY80abqpLfgcMoJ7YtcHi6Gj1OmNm5uBByoT07KnOhtmzea944QXP3vfTTzyGb7xRH7vcYccOZqipKLn3htdfZyXDe++ptkTQGjPLQ0RH0ymtKhDgDg88QIkXlckDlSpxvqyyiWsAI5mLViQzE5caNECYGSb6ffoAbdvmzLQwG2XLUk/BDIwaBXz0EfDKK1wQZefTTxltadmSUVyjychgc4OUFOPHNitLl6p3SJudy5eZPelqSOQuFy9SB1W1zlD//ixJLKjjY5Ei5s3M1pLERGpf1apFLU8rEBHB46hECe9Eztu2ZXBsyRJGus1Gz55qHRYApTwmTFBrQ0GUL89MLVXnaLduzCjxtONtdmrV4mYGBgxgcC8ujtk5UVHMylR9rQbUZpAXxIkTwL59Wfq8KoiM9M7pUKqUNRozZqddO85ZFy70rqGcryQk8F6pMqM8EFi1iudW587GNd5zyUPEx+etu2iz8XkV8hBWIDTUs8xpPahb130ZodRUJmjIWk8zxLloNRwO4PJlJN55J6q1awe7w6F2wpdX12OzUbky8Pzzqq0glSvz+8rLgXfnnWxcompR37AhI9hmSLc/e5ZlYtHRajv5mv1mM3cuHdJDhqjLOnj/fX5Onk4mhg5luedHHwHDh+timltMmaJubHdJTGR5bEgIMHCgfuPExbH8v317YN06/cbRkqgoOri9JTGR12OrLa6FLFRpxblo3pybP2G3A126qLYii9dfp77e3XdTI9VsNGlCR0hGhjobhg0DRoxQN75ROJ2UQkhLoyNDBffcQ8eiL5nGb77JOfewYZSWEnLz2GPAf/9ResKotYCZ5SG2b6f+crVqDIwLvnP99fxcFy9Wm73tR4hz0UrExgLjx8N+/Dhquh6LjuZFUEpVrMHTT7NkJa+b0vjxxtuTnTJlgF691NrgYsUKOsw6dmSpmJA3y5YB33zDjBlVN0VvNTFPnWKWR+nS2tqjBwsW0Al1yy1qyhZ37WLwoV49fZ2LwcFAs2a+ZWAZja8BgJ07+d2qjrS7GDiQE90ff2TzjN276UCVknj/5cABNjCrVw/o3l21NeYkOJgZJmZtZFCqlPosNm8yOs+cAd55h9eae+/V3iZ3+fBD4JNP6NB55JHCX79mDecQqsqoGzXi5gubNnEO562kRyDQujXPLaN1OF3yEA8+mLMqJzqajkVVa+7163l+9OljXufiu+9SbmbQIGtU/CQmMkAdKFqvBiDORasQG8sT9doU7fh4Pi5aOPlz5gzLGkuXVp+JVqyY2vGtQmYmJ7uqO0P+8Qe1tFq14iTDbNxzDzMmrrtOtSWeExfHc9MsN/TU1PyzIObOpb1VqqhxLlaqxJLdmjULf60v9O3LLZAoXdpcDu69e7kdOsQGDc2bM5vcU9kBLVm6lMGv1q3Z3ErISWZmlpZys2aezzP++gsYM4aORXEu5s1dd3FBXbasakv8i4MHqTms2rmYmMhseXeClTYbr0VW5+GH6Vj0t6xnLVGpaTlgAO/Bd93FirL33lMvD1GvHru7t2qlzobCmDGDmott26p1Lk6ezESVJ58Ebr45/9dt387rj8oqOT9DnItWwOHgxD4v7QeXxtSECVwUGn3Re/FFZk6OHUsdQTPy2GPAZ58B06cDTz2l2pq8SUujc6NECbUO0OXL2V27Vy+1gsG33cZNNXv2AB9/zLJJMzoXb7mFm0oOHWL0PTzcs47aRYoAFSvqZpbb/PYbAzSNG+dfCty7tzrHIkD9mBUr1IxtBV57jd/dww9Tm8nKvPEGz43mzdnkoEIF9U0OMjOBw4fV25EXBw8yyFK7NjB/vhobrlzJynxNSeF93BMqVmQWStOm2tvmL5Qpo6YTuLvExVHOpWVL3itUkJlJJ3ViIrMA3QmalC7NBgyeHrNa078/HThW0fq9dAn4+29mPHk7B2vZkptgXvr0ofRQZiadZarp1Mn8Wo9DhtC5qOo66GL7djaa7NOnYOdiiRLqr39+hjgXrUBcHDuV5ofTCRw7xtcZrZGTmQlcuMDNrLjKaMzQNcrhoIPz2DFqzbkuaOvWMTOpaVN2C1XFgAH8vPbsUSOSbTY6dGBHdF/LX/yZTZu4OOnQwTPnolkoXZrNZU6cyP81Zg1KCGTNGuD775kF4olzcc8eZiY3aGCeYzd7iVyHDnQUqGwSAbDcc/36gpseqeLYMXZpVpnZWbw4ryPFi7O5lacLlRtukNJIq/P667wGvfMOO7yrICgI+PJLHoNTp7rnXKxXD/jgA/1tK4wGDdxvZLhvH5up1KtHnXIVnDjBLOOSJc1bqi/4TsmS/pElayQzZqi2gIwaBdx6K9CmjWpLAg5xLlqBkye1fZ2WPPQQGzOYwXGXH4sXM7NAdUk0wMzSDz/k5O/FF7NKQFwLo/BwVZaRdu0YiTXDZ2UGWrRQN3ktDIeDk+zISB43qr6zmjUZufdEpy8hAZg1i2Xv48bpZ5s7NG1KJ5MZs7KMpnNnZs19+CFQo4Zqa9zn3nvpnPFU82zjRl6Hu3Qxj3MxL1R3xy1b1hxZG3nRoAFLtVV/RufPy31TT86cofat0+meJp/R1K3LRaze0hWF8fLL1Kc0YyBAK377jfOGgQMpCaWCiAhee8qX51zM06oxh4OyOxUrUtpG9fXLrMyfz2z+W29lmasguEvXroW/Zv9+4PPPef0eOlR/mwIEcS5aAXcXvSoWxxUrmqO0sTDMpHX47LPs+ppdO2jIEJZeXrqkzi6AkzYzcO+9zCZ76SXvG4b4OydP8rMpUoQl9aoWts2asZOfJxw8yFLWGjXUOxeLFSs4SzczkwtalTo7AB1ghw7xHNWjdCwjgxmAmZlA0aLa719Pbr3Vu/dVqwbcf7+5srSTkpiJd/Wq6Ci7Q0SEORzD4ljUl7Nn6VQsXdqczsVXX1VtAXn4Yc9en5HBOYRqMjKAf/5h4LFv34KdbRUqMBCmUkYgPJyyFd5y5gzQsyf/z7Q0zczyO5KSgK1b3c9q1Zp332UA/+abmZmumhMnmPCQmsqAltlwOHhMW+V+uGULAzLt24tzUUNMcEcRCqVTJ3aoio/PW3fRZuPzZtdhEMiTT+b9ePHi5rh5mYGffmI253PPqbXD4QDOnaPTt3p1tbZcy4ULWaV4Vot6R0RQC9UszVwK4t9/OfFo1gz47z91dhw/Dhw9ykW2XixfzjLTQOlM3KEDNzOxdy8DTZUqsZP17t3A6NFqmzalpbGpXHIyMHKk9a43Zqd9ezpVvvyS1QNCbiIigDvuUF/d4W8MHcr51ltvqW3okpmZdS0+fbrgzMshQ7hZmUuX6Bz1JusxkOjbl45Fl6atkaSmsp+A00l5EjOsz8LCaAtQcBNCVXz/PRvO9OoFLFmi1parV4Fdu+igzk8yrmpV6umbbX1nccS5aAXsdjZNGTSIjsTsDkZXdODNN9XcoE6cYNZSsWIUVTcbFy4Ajz/O7MpXXrFONCXQeecdHluqL/gHDzKrqVQp3qDMRKNGPL6tGPWuU4dl0WZh8WJGMAcOzF3e7dK8U+1QWbCA13i9MnmLFDFes1crUlPpfE1NVZfhoBU1arBMrkYN4NdfmcXYp49amxwOOnYALhxKlVJrT3a2bKGUR716ajsJf/op8PPPnKd5mkl58CCDaWaqsDAbZcsCCxeqtsL8XL7MuVNoqHsNFRIT6ehSfeyFhLCJVdGi/B/8nZo11eqrW4Xq1dWtAy5d4n0vPp7BDTNQqhTveaVKUf7AbCQmMgvZDA7zgweZ5Rkenn+WZ+vWoqmpAxJ+tgoDBlBb5Nq27tHRfFxV+dSBA8yqMKsWxvHjbJzy7rvmcSw6HLxZHTqU9dhbbwEvvMAoi0qmTAFatVLXddPFoEEs73FHkFxPsi+iVTdVyI+QENUWUOuudGlm+VmRjz5iCf7ff+d+rmdPLta+/tp4u7LTrh0nQdLVLjdxcewW7Gk2S3q6Pvb4QvnyXDx8/z2z3GfMUN9RtGhRNi/o25cLBzPxwgvMePrmG7V2bNpE7Udvspv/+otOZDOV5wvuc+QIA2Y9eqi2hEG7OnXcn5P/8AOzpXv21Ncud9i4kc0NVWSpecOTT3K+/OOPqi0R9KBsWeCLL4CVK82zfgwKYvCxenX1Ae+8GDmSFTZvvqnaElZ/REYyUGvGuZ4fI5mLVmLAAKBvXzhWrsSR9etRrV072Lt0URshqFQJ6N9ffcv5/ChblhmLeZWTq+Lzz4ERIzgR/f13PjZ/Phcn7dur1Rg8fpyLo8OH1dlgJipUME8UzsxcusSSSXc7tl68yEwJs3yuPXsyUFOnTu7nihQJjGYvW7bw/G/UiFqEViIigseTp9k3bduyKdKSJUC3bvrY5guqMxZd2GzAsmWqrcib8uV5vF4beDWafv244POmrLlmTfWNQATvOXmSjQHMsICtUIHlm+7OeUuWtIY8SXY6dmSTxgUL1GaqHzzI+fKRI+ps8HcuXQJWr2ZVQr9+qq0RCiMkxDz+gPBwyo0UxNWrzPI2i/PYTxDnotWw24EuXXA+PBzVmjVTvzivVYtaTGalUiVg4kTVVuSkShV+b9kzQO65h4sS1ZkLo0ax869KB2dCAidrVauqd+rYbOrPsfz48ENmvAweTLFplXz6KUs03M04uOceZmbNmwfcd5+uprnFmDGqLSic7duBbdvoAG3VSvv9f/wxM6iffNI8zQncpUkT70rpEhPp6FadIS14z0cfqbaAdOliXVkBq9C6Na+DK1eaq3t5w4Z0gJhBouSBB1hN5M9s3szrvWq9ucceY6JAkyaev3fmTMpejByZJTkh5CYxkfp9xYvzXm0kZpDDyYvvv+caqW9f9dJRVqdbNyb2xMaaI3vbTzDhWSMIfk7nzozCrViR9diECSzdrlVLmVkA2LSid291WRQOB8t62rVjpq7DocYOK7BiBR1CvnQs1IpGjah55m7m2KlTzKywgjj/ggU8JnfvVmvH558Dd96pn+5YxYo8//XoRK033kadd+1iSWDDhtra4ytz5jATb8CALPF2wT/Zv5/3/uXLVVtiflJTmWmSkqLakpyULMmGit27q7bEM2fIuXPAiy8yyGcG5s+nxMH06fm/xukEVq1iKXJ0tGGm5Un79pwve5OptWkT53AnT2pvlz9Rpgx189q2NV6aaNAgfrdmS6CZOpVrxm3bVFuSm3ffBd54g40BrUBiIu8pZtKR9gMkc1Hwb86cYVlj6dLmSXsuIqddnsTGAuPHszQTANavZ1Ru9mx1mqIAb+QHDzKjS3VmaXbuvptOkeuvV22J56xaxXPTbPqBly+zG1925s1jVkqVKmodbzExQNeu+jn+n3mGWyBRqpQ5J5VXrlDnc/FiLiD27VNtETvJ/vknr8dmKdc2ExkZ/M6SkxlscZd165g5fcMN5nBOmZnFi1lJoLqiwV84fJhaw1FRwP33q7aGc4K//ir4Hmez6ZO5bzSPPUbHZIsWqi0xN2XKeKdjqwX793M9cu2cUDU9evAcqVBBtSW5ee01rpfatDFHefTs2cz0HDkSGDo09/PbttHBWLGi4ab5M+LlEHwnJoYn58aN5kvRfuIJRkOnTjXvwjk1lVvJkuodoGfOsOQkNJSReKOIjWWU8FqdoPh4Pq6yadGiRdSjGzLEXM7Fnj3Nk8a/bx8dD5GRLNUoDLudrzULu3ZxMlS8eG6NFldmguqMvuHDuQl58+KLwNatwKRJQNOmqq3xjQEDeM1ZuJDHpMOhXp7h9Gk6I06fVmtHdo4eZTZvjRrM7FXJ/v2cCxXUmTIvoqL4fVv9mDUC1ZUd+bF2Lc+L5s3V69WmpwNjx3JOvnBhwY6RkiVZRm0W58mtt9JpUq+eakvc49w5zpeDgjyXRGjZUn2jLqFgli+no0z13O9apkxRbUH+DB7MeYJZmjIdOEAZjfbt834+LIzzB0FTxLko+M7589ySk1VbkhuXTWaL8LzxBiO0jzxCHZEbb+REQ3W33fXrOcFr1Qr45x9jxnQ4mLGYlwC500mH64QJdFqpWGCPHs1JpAju58+6ddTrvOkm95yLZqNcOZ6Hly5xcRYcnPXck0+qs0twnz/+4HE4dKh7jpo9e4Avv6RD6Lbb9LfPXa7N4N6yxRwZ3FOmAM89x67cZuH4cTp2TpxQbQkbywQHe+4M7tHDHF2GBe95800GQN96Cxg3Tq0tRYoAn33GUr/ExIIXznXqAB98YJxthVGvXuGOxf37OTfVS3vYEzZsYIC3aVM6GQX/IiKCm+A+BUkaqGDoUJbUN2+u2pKAQpyLgu/89hsz3czo/f/uO06yzMaKFdSM6d49q1NfmTJqbQKYTda4cd5dc/UiLi5rIZ0XTif1O+Li1Ajmm1EcPTOTzpHISB43qjNe69alU7p168Jfm5gIzJjBbMAJE3Q3zS3Kl6f2XlRUTsdioHDkCB0cdeoAP/2k2hrvGDeOE8lmzdx7/caNLAns3Nk8zkUzZ3B707RAb+rWBb75RrUVpFw5ViCovhb7M+vW0bHUvLm55EDq1OEC1gwBSJuNgYBixfyzUdWyZcCDD1KaYckStbZUqkRpGk/nyxkZDIZVrEjHpBmbhpiJ4cPpvH3vvfwz0AQhL9q2zb/514EDbEZZty5w113G2uXniHNR8B2zl/MULaragtyMGEHHYseO1Gfq149ZU6pp3ZqlhUbirqC1CF9nceoU0KABJ6VpaepLJtu3B5Yude+1hw4Br7/OsgmzOBeDgvJeIGRm0tGj+vMF2FDmtttYxvHXX9ru+8gRlrYbLZiuJbff7tnrq1dnSaCRgZSCMHsGtxkpX55OVzMgTkX9+f57dtl97DFzORenTlVtQU4efdS912VkmEsDPDOT97bERAYr8wr0RUQwyGwGrcImTdi93FMSEtgBuUgRBiSEgtm7lxn810rW6MmGDdTabtvWWIkod3jzTeDVVxlMnTVLtTVZOBy8D1rFWb5tG/DKK5REEueippjoriIIAcS12SdhYebRvTEad8XZVYm4p6UBSUmcCJohuxQALlygtldIiPUcDRERwOOPW+N4/+8/di5v2pSZbiqx2+n4d2U6a0mzZtTMTEvTft9mpX17c2VBmD2D+8ABynZERZnLsWN12rShXt9XX+WfYSGQFi0YRDB7QNsqDBtGh+0bbzDQYgY6d6aT4vhxoHLl3M8PHMjNyly5wnuulRwxKnn1VX5mRpa2/vor9Zvvvdd8zsX0dDpaT51SbUlOfviBmos33cTKPDOQnk4n4qlTwM0353yuShVmQZtFH9KPEOei4DtxccDOnVmLcLOQlMQIbsWKwOTJkllgVjp1w+DOZQAAhxZJREFUAqKjWfqXV9aOzcbnVd3gn3+eZbyPPspOaGagfn3qnKanq7bEc2rVYvaJ2fjjD2DNGi5uunXjY4mJzKYwwwIgOpoSFOHh2u+7VCk1DistuXIl6xpilmxETzB7Bvcvv7D0fNAg8zgXt2xhxn+9eixLVs3s2SzdffBB98+nQ4fYSK1YMV1N8wtuv93zDOVA5NIl6pAWK8b7Rn4kJgKXL5sn0BcURGc7YE45I62oUwfYtEm1FdZBxdy/YUPgjjvMc6/Lzl13UaffTE0RAV5PMjLMlfCQlJTVOCk1lQkZLqSpkm6YYMUkWJ5586hL98cfqi3JSXw88PHHwLvvms+xmJlJ+zZtYono888z9V81Tie111q14oLHCOx2LsqA3N+T6+8331R3wypVij+vXFEzfkGYSR+wZUtqPO3Zo9oS7/jhB+Dll3Nex3r2pDNn0SJ1drkoVowTStfiS8jJ4sVctLmrkWq2LE2zZ3DXqEGHWYMGasbPi5dfprTIV1+ptoTExfFasWOH++/ZsIEOSSs6xAXO42rXBrp2VW1JFlOnUkdsxoyCX/f992yQcssthpjlFuvWcTNrZ/Bruftuzn22bFFtiaAlAwey2/qwYaotyU1UFBN5KlZUbUlO7r2X1RVz5qi2JIty5ZiZ2KKFOZvO+imSuSj4TqtWPGnN1tClTBlmLJpRR+zwYU6eihalCPjOncyYqltXrV02Gxc7ycnskFy+vDHjDhjAZgXZu6QCjLq/+abaLqlPPAE8/bS5onFmJCWFx82pUwV3fExJoaPMTFpPAM+/tDRmYLuw2803gdODX39lxLltW+t2R4yIYAaOu8dV+/Z0hC9dmpWpqhKzZ3D37s3NTJQvT+3MvMonVXDPPfx+PPmOatQw39xJcJ+TJykZYKZMuwoVgBIl8r6OZKdECW5W4vrrOYf47DM2H1TN9u1sNnLihLkqt/yJI0e4RoqMNIfWppA3wcEFZ0qrwGbj8ZMXV6+yGa3Zko/8AJOt7gRL8vDD3MxGVBTw3HOqrcibypV5IY6IYJnZmTPmyVyYP5+p40ZnyAwYwM9j27Ysp2unTuqdetnT6M3CJ58wS2bgQPMs+L/5hk7DatUKft2997KL+/vvm0fnCbCGltPKlVzMduumbUnMs88yi/qHH8yVxeIJN9zgWVOsxES+3pWZrBpXBvegQZzsZncMmCGD24x88IFqC3LSp49qC/ybdes4T6halUFQM1C/Pu/FZmrMMW4cA7X+yJYtDGKaZV42YwblaVq1cv8906ezQuKBB9ikTSiYhQs5RxkxgtVoepOZye80NFT/sbzh7FnO1Ww2c2ZWWoUePagjvWgRG0gJmiHORUFQQWgoy2zNuFDs31/d2M88A6xdyzI3q2vA6cnKlYzc16tnHueiu1H7U6foONFDO1BrFiygM++WW4CYGNXWMIizbRvw+++cGGlFkyacqFo5g8rT6POuXXQwminSbuYMbkF79u6lk6F+faB7d9XWmJ8iRXjOmmnRX6IEcN11qq3IiTsawRcusJFLVJT7UhJGsGAB8M47lCR54YXcz69YwWOgsCCmUXhzH964kf9H377a2+OPVKvGZi5G3at37wYaNaLu4rZtxozpCfHxdLRGRprLufj++9RwHTjQPOdnQZw6xexFswSY/QhxLgr+y5kznGSVKWPOtGczOhZVU6kSJxCqy8Ozc+gQ8PbbQPHi1PgyA3feSceiFR2wK1Yw8lq8uGpLcuN0suTKNdn46CM6cqOjzeFcbNuWpaBaf3bz52u7PytQsqQ+nbd9ZcAALjrj4ujYjooyRwZ3fDwDGZmZ7Fou5CYtjd9Zaqp797B164CxY9ldU5yLhdOoETPXSpdWbYn1OXqU85mICHM5F8+fB9avz9+R5A8NGJ56itd4T7IdA5k77+RmFAcPci5oJk3z7JQvz87HFSqotiQnb7zBgFnLluZyLn7yCZMx+vfPWWW5aRMdjGZrjOMHiHNR8J0ff+QEuWVLljuahaeeYgr9lClMqTcjqalZkROzOED37uXEs3Zt6lkZiRkaZ1zL2bNsuhMdbR7n4k03cTMTO3fSIVK1KrMO8sNuN9+kCAAuXqS+4qVL/L14cTpToqOZWWQG5s1TbYG5eewxBgPeeMNck1tPsdvNFzgIDs5qWmCGDurx8cCQIbzefPmlWltcrFrFpkuNGrmX8VKpEp3JoiPmHmFhzLI2E+vWMZOueXPj50v5ceUKs59PnaJcSV5OkhIlgFGjzJUFCgC9evGeaxaZoMJISGADp1KlgNat3XuPdKk1N71785y+cEG1JXlTqRLwyy+qrcjNoEF0zJrlOugiPp5JAjVr5nw8LMx8tvoJ4lwUfCczk4KpZvP+p6TwpxkdGQCwZAkwdCidGW3bMlprBl58kYu1118HHnlEtTXqiY4GnnzSvMeRWVi+nFHBgQMLdi6alezZgCdP0rn++OPq7BE854cfgH37eN0qyLm4ezelF2JiRPPKXcqWZeMfs5QQxcfTsXPsmGpLsihfnlpw7ma83HgjN8G6zJnDa4mZ5kuhoQysOxzA6dN0RlxLzZosYzQbtWrl3yn64EHOk+vUcd+RpzexscCYMcyKio1VbY2gBTYb5/sy5/eMKVNUW5A3ffvyetewoWpLAgZxLgq+c911vOEb1VnYXRYtMlcHv2vZty+rAUHZsmptyU7Nmsy8MMsiUjUVKwKvvqraiiwyM+kciYzkcWOWjNcGDdjQoG3b/F9z+jQwbRodto8+apxt7mCzsfNjRIQ5S7b14quvqG3Vty8wc6Zqa3zj6aeZDX5thPpaNm0CXnqJHcLFuegeRYqYK1u6dm3qUzocqi3JolkzzjnMck32Rz7/nKWzw4ebY45Spw7Qrl3+DjEVBAWxaUjJkv51L/vzT2DkSGY3/vSTamtI1aqcL1ep4t7r09KAZcs4r2zeXK4V7nD0KHD33fysVq5UbY1gNRo3zt1Z/tAhyh7VqWMu3Uo/QZyLgu+ULVuwQ0ElRYuqtiB/unRhxLNECaB9ey6SVOtqAcDkydyM5vXX6egYOdJcXYTNxrlzWRG4tDTz6MJ07164btjhwyxZrVzZfM5FIGeJhMtpYYZz0sWnn/I8ueUW7aLEBw4w0HHmjDb7U8m997r3uurVeY2xSumdkJuyZc3X3V0cBfozfjydizfeaA7n4ssvm0cuJTuFZd1nZDBgYDacTmYkJyTwPpe9bLtcOaBrV3OVFN9yCzd3cWnXFi3K5hdC4QQFAatXc67rdOp/nX35Za7L7rrLvNmL113HTN7ffsvtOFOBw8HvRbVcirts3845dKtW4lzUARPeWQQhAIiNzbsj6OzZgdsRdNMm4J9/1Harzo+0NCA5mR2OVU/IL1zIalJkFseiu5QrBzzxhLmd/i42bQLatKHG1+bNqq0hSUlspqGlBuT993OiaoXu3VrRvj03wTNWr+aiv3Nn88mgWJHWrZnN/c035inzNDu33srsZLNpBVqN++5j5u+sWcCDD6q2Jic9elA38sCBnFno/fpxszJXrzJjMSREghHuEhEBfP21MXMUp5PVNVevsprDrM7FU6co32MWXciff+ba7YYbKJ9iJjIzOZ8/eZKNcIoU4Xp7zBgmOgiaI85FwXfS0ugsS0nhhMUMkYvkZGDCBC6Apk411008NpbCt05nzsfj4/n4t98GpoNx0iTenBo0UG1JbqKimDG4Y4d6+2rXpi3p6Wrt8IaaNYEZM1RbkT/r11Mou0EDRq6dTnNlLvbpQ8eils1K/Elb6PJlXkeLFAFq1FBtjf8xfjwd7b/+qr5EeutWNl6qW9dckiwvvgjs2kWpgcI0ng4dYsOwYsUMMc0v+PRT1RZYg4sXgRMnWBad1wI6MZHXS7MdezYbg3rp6dac4xRGTAywcaNqK6xFaCibdxlBaiq1Uw8eZMm7WfnqK661zVJ9kZhonuq7vGjblvYdP87rYfPmwNtvq7bKbzGBF0iwPJmZwB13sMzs4kXV1pATJ9h+/r33zOVYdDi4QLvWsQhkPTZhglodqbg4Rp/GjDF23Nq16VQ1S2fe7LjKr1xNgsyA2bIWnU5+d6VK8fyzIuvXsyRm8WJGOBMS6Ow3C9WrsxywXj3VlpiTuXPpbHrmmYJfl5pqjD3+RqtWzFo0g47b1KlAx47AF1+otiQnv/xCvecDBwp/7T//AH/9xXufYD0SEqi1eP31ec/pVPLii7xPvPlm3s9/+y2PUTNmAq5cCaxda437XGYmAy0tWrBcX7A2RYvy3vLVV+abY2enRQtq/JrhXgywtPj4ca65zUZQED+rli2ZES3ojmQuCr4TGkpnVPHi1HExA+Hh1A3MzFRtSU7i4nKWQl+L08nul3Fx1GRUQVISO/8mJakZ34xs2QKEhakviTYzNhuPmZQUlmzk1aEyJYWTN7NO2lq3BkaPpkC/3R4YpZ8ffcT/84YbrFGuXhAREcw4LSx63rEjs8uWLi1cJ1TIYt481RZkUb48s1Ojo1VbkpOxY+lkcKczZY0akmFrZU6eZIbTpUvmCmIDzEYvWTJ/p2eJEtysRNeuPLfmz6ezwAwEBTEomZxMiYMyZVRb5J9s2kRnfuvW5spUF0hwsLlLjP/9N+ffV6/Sd2G267afICtlwXdsNuCPP1RbkZOKFYHnnlNtRW5OntT2dXrQogWwYIGxNwqXQ7VhQ6BpU+PGdRczCMe7+PRTRvb792eZrJn4+WcuWPIr273/fmrnvPuu+XSeADqdOnZUbUX+XLnC7/7SJUoo+MqlS2ygBFC7x+rOxTvvBIYOLfx1rpJAM53XgmeYtaTp7rtVW+DfPPJIVod71feQunWBNWvMmQ3z+OPAk0+qtkJbtm6lJIzZgryffMLy8qiowl/7yivsev3QQ9rcwwOFe+81RpLj/HkmyoSE6DeGFvz3H5uSNG7MNZvgGTffzKDAV1+ZM3vb4khZtCAYiTuTD09epweVKnGBbmTm5KpVHHP8eOPGtCqrVzNyv22bakty07w5NWDym5idPs2fVmgesmAB9SF37lRtSRbnzgG9egG3365NGd6lS3RQd+wIlC7t+/5U424UetcuYP9+c3RZFAKTPXvoIF2+XLUl1uLyZWYwmaG7ffHivHbecINqS3JTkPZ5cjKds+++a75yboAByHbtcicILFvGAGb2Ji9mYMAAoGdPZooWxsaNdC665kKCezRokNUIR08efpiO4nfe0XccX5k/Hxg+nBI+ZuCDD4DXXwcOH1ZtiXucOkV5HAkw64LJwj+CoBFnznChWbasudKeO3ViGVd8fN6TOpuNz3fqZLxtKilZkrpFbduqtiRvYmOBdesYMe3RQ60tt99OjS5VZfO+8PvvbGBgFp2YvHA6ufiaO5fZtNHR6pv4uChThhPs8HBOjHzNNKxQAViyRBPTLIUVSwLNwNy51FQaNMiclQFm4OpVOr+czoJLnteuBcaNo1NCSvPd5+mnmfVltnJ4K3HsGDPoypThZ2k2kpKAv//O3WiseXM19mjJc88BgwdLd3hPMUpb9/hxymmZvcldo0Zcj5jF0T57NoO2zZpRG9xsfPcdMGcONaNfeomZn4mJ5v+eLYo4FwVtuO8+RuNmzwZuvVW1NRT0//BDTqAmTlRtTRZ2Oz+jQYPoSMzuYHQ5Qd98U23HrcxMXniTkujAMqIEpW9fbmbl998ZmStZUr1zsUcP9Tbkx5YtbFBQp07eC2a73fw38+rVgaNHGRWuVo3dHc1CWJh0miwIpxMYNYpR6fnzrZEhayXOnmVpmuoyrIQEykJUrgx88425AohffEGpgZ49mWWVH9HRwMCBFJkX3MdMGpV//UUJm+bNzWUXQH3jRx9lhlxsbM5MxuLFWVJu1s6uN97IjKxatVRb4h5HjgD79vF6VNh8oVUrboI5WbGCTiezBx9HjeJmFgYNYjWI2a6DLs6dY4WcK7u4WDFzOkH9BHEuCtpw6hRw6JB5Uv1dXavN6MgYMICd+saPz9ncJTqajsUBA5SZBoAL9DZt+LtEdsiNNzJ93sx6fGbgp58YmR8+3LrZOOHhdC7eead5nbhC3thsLKlLTqYDKi/n4p49wMKFXATefrvhJlqawYPpWFQ9KT9xgnpJFSuay7EIsKmQO0LxN97ITbAu770HfP455TOeeEK1NTkJDWWAHaCOXLlyWc9Vr86SaLNSvXrua8yhQ6weqV3bfBUuc+YAr71GncuZM1VbI/iCzcb7iuAZL7+s2oKC6d6d8766dVVbEhCIc1HQhqlTmSFYu7ZqS8iXXzJzxYx6MgAdiH37suzy5ElqLHbqZI5Ist3OhXdQEEsvBX5fqp2+AI/nnTvZ3bdcOfMtrJs0oThyXplNZ84AU6Ywuv/444ab5ja//EL9QTOXbmvFww/z/504ERg2TLU12jB5MjsX5tdRctMmToSvv16ci55Su7Y57vE1arDMKSNDtSW5ueUWNvgw27XZXzhyhFUyZcqor3aoXRto394c58S1hIQA06czwBIaqtoa31m9mkHLG28EfvtNtTU5qVGDZaqFdTG+epWZcZGRnCPJNcJ9Fi6kLMfNN1MaQRA8oWbNrBLyw4cZeKlVCxgxQqlZ/oo4FwVtMKMwvtknVHa7eXXzjGxicfo0Ne3q1uUE0gwOVrOSlMRJLEBh+2LF1NpzLbfcwi0vjhxhZm5UlLmdi5UqAQ4HHRdm60oJAGPGsEPpzJm+Zz7t3ctSFodDG9vMwLhxBT9fowYwerR1Su6E3JQpY45gT14U1EhD8J1//+WCsGNH9c7FF17gZlaeeirvx9PTeW8zs3NrzRoG3nv3phxI2bJAt27mLCkeM4ZbYRw9yv+nZElm1wvuc/Iky1r11Fpdv56yFh07mj/wuGYNcP/9dJj99JNaWxwOXkuscu/buZOJDs2bi3NRJ0y4chIEIaDYt49ZbWFh5nYspqcz8uxOR0C9OH+ek+yMDPM5FgujbFngySf17/anBVu2cBHTsKH5unIfPAhs3crSUF+ZN4/7q1PH931ZhbZtzVdWZxWSkrgAczqZQSJ4T7NmvJ5/9505HSZmpWpVHntmDGhbhdGjWd0zYwYwdqxqa/Lm1luBCxfoCIiJ4d9m0HP3hfR0OjTCwlRbYj169waqVNE3S/ivv4C336bMl9mdi5mZwO7d5qjO+/13nptdurCju1nZuJHNVMuWZTCgUiXVFvkt4lwUtGH/fjYBqVRJfafjixdZ7hcZyeiEVaIpgUqLFixVvHBBtSX5s2QJy33bt6fujypq1GBTBTOWAxZGjRrAq6+qtqJwdu6kULbTac7MxRdeAB55RJvFdZUq3PyJixeZ5VCsmHSU1ZoDB+jYqVw5p16w0WzbxsyfunWpcWg2Jkyg83/OHM5D8uLIEd7zxNHgGa1bU8pBKJyUFB6HJUvmXEgnJrJ0v2hRdbYVRtu2wKVL/pVV37ChNGTzlvr1uelJmzYsubZC4KJpU2DlypxaqqpITOR5asb5cnZ696YW93//0Yks6IZ4XQRt+PlnRnrMcMKeOAF88gnwzjviWPSWqVOBG24AfvhB/7GKFmUWh1lLxIGsznFmKWUx6008NZXlpiVLcmFjRfbsYeld+fIsKzPb4qZ9e5ZDR0WptsScTJ1Kp9OMGXk/f/WqOaL9VqRcOV6rmzRRa8f06cB11wGffqrWjvxYtIhdrOPj83/Npk3MAnXpQAnW4swZfncdOzKLyIw8+ywdMtc2b/n6awYKBg5UY5c7/PorNcldMjBm5uRJ3pNVJ1YIvtGxIzBtGpv5mZ3SpYHOnc1xftx1F+91c+eqtqRgmjUDWrY035zeDzHpClWwHDVq0DnUoIFqS3jRnTLFmtldZmHbNmD5ckZ6BE4az51TWxJtBUJDGcW8dImlJdk/r5QUOpKDg9XZVxixsVnaSWfOAHfcwS6gs2ebV+PNWxISgMWLWWbkT12xIyIKPk87dQJ27ACWLmUARXCfatXoFFNN+fJ07Jg16/bZZ+lwKigAkFdHXME6JCSwg3FysnmD2BUq8Fp4rfOzeHHrObVvuIH35I8+ooPATISEAH/8wd/T0809x7EqV64AmzczONi1q2prhOwUKWKNEmNXxvuVKwwwm1lz1uKIc1HQBjPpoURGcnIveM/o0WzMYYQW1Ny5dAjfdBM7G5qRkBBzaAV+/jmdvv36cTMjK1fye6xaNefjo0ez499bbxXedEMFsbHAoEG5s9ri4/n4t9+aw8F44gQ1IcPDmcXoLVu2AA89xBKgrVs1M085EyawbDw/EhI4uSxVyjCTBI2ZPZubWTGrjp0/cPUqM1CSk6nXXLy4Gjtq1gTWrmUgzaw89xzw/POqrdCG7dsZuDSjLneZMsBnnzGwVZDDYtIkNi0cN84ccwkrcfw40KED79tJSdrvPzOTwYKqVa3hHHY6KdeUnAwMHmw9DXaV3Hors6IXLjR39raFEeeiIAi56dzZmHGcTuDRRzlB37XLvM5Fs7BmDUsBa9Qwr3MxP4f06dP8WaaMcba4i8MBjB+fd7msK8I5YQK7k6pe3Pz8M7sE3nKLb7IFJUvy//G37KnCotG7d3ORaoVIu+Cf7N5NEfwGDSR71lNCQ+lUzMzkwlqVczEsjM4OM5NXRuXFi5SMqFCBWfpmzd757jva2akTMGsW8NtvLD82Y/OxoCDg7rsLf93GjQy+Dh2qu0l+R5kynPeWKaNP1ll8PKs4ihblOaJ6nlcYNhulyFJTWTV4bTDfSObO5bV44EB+R2YnMRFIS5MAs46Ic1HwP06f5oW3bFnzlqsI5OpVRt327TP3TcnhoJZbUhLw8svqRPiHDOHnZEVtn19/ZWm5GSOscXEFN6hwOoFjx/g61dqg0dHM3PG1rK1DB+D777WwyFpYsSTQTPTvz2YkX31FbUshN1eucAETHMzmN9eyZg2DGb16iXPRU2w2YNUq6iCboZmB1YiPB155hQtrM2fYXrwIbNiQFXBu2pSblZk0iXp+bduqtsR6lC8PHDyo3/5PnqRjsXJl8zsWXXTrxiCL6gDBnDnMLG7a1NzruD/+ACZP5vn344/mbAbnJ4hzUdCGo0eBPn34++bNSk3BxImMpLz4Im/mgudcuMAO4KGh+nZOK1aMzXfMTlAQnYoZGSy5VOVc7N6dm5n57z8uCho2BK6/PuvxoCBOEM3IyZPavk5Pbr6Zm5A3KSnMhj5zhtkvgrZs28ZmEGfOqHEunjnDsqaKFSlloHphlRczZnD+8cADwAcf5H6+ShVKLRghO+KPXHedagvYjCc+noGeWrVUW5M3589TM/j8+axrYbFiwIMPmj/w3q0bg19mdlZkZ98+Bl3q1s0/i6xVKznnzUqbNsDly1z7WIWff1ZtARk4kE3ezB60vXyZsgRXr1I/WtANpc7FtLQ0zJs3D+vXr0dISAj69u2LPi4HVT6cOnUKjzzyCJ555hk0MkOXJIEUKUINr6Ag9UKpFy/yZ2SkOhuszk8/sQNY9+7AsmWqrVGPzcYof5EidLgK+fPtt+zmOm5cTueimXG387J0aDY/ISHAhx/y9wsXqOfqYs8e4IsvgJgYNusRPOfdd5ktEROjZvwTJ+jYKV/enI5FgBkRRYvm30X4ppu4Cdblgw+A+fNZ0fDMM6qtyZvgYDZAATgvLlGCjq9ru0ebkSpVsho2HTnCqoFatXzTGdaTp55ig7R336XzVrAeNps5ZXvMzosvqrbAPdq0Ab780joBCwuj1Ln42Wef4cCBA3jppZdw+vRpzJkzBxEREWhfwM1j7ty5uHr1qoFWCm5RvjzLHkuVUu9c/OILZsPlpZ8muEf58iy/1DvTLCODDjsr8MYbqi1gl9sKFcy9sG7enKWTTZpkPXbuHDM/K1UCnnxSnW350akTj/f4+LyvGzYbn7diOXp+tGjBLL9Fi/id+QuhoXRuh4fnbsK0eTNLAjt1Eueit9x4o9rxq1ZlxmJqqlo7CmL0aDoYzHqNtjpxcSyRvO46dVmDtWtTWsKMGoAuSpQApkzhfMHsmYoFsWYNNQ27dWNDOzNSpw6rfPLTAL18GVixghnXkr3oHWPGsPz29dfN1zFcMD8VKvCePG0aM4ynTbNOCbzFULaqv3r1KpYvX47nnnsONWvWRM2aNXHs2DH88ssv+ToXV69ejStXrhhsqeAWISHmisSbobOvlbnpJmrM6c1tt7Hj4ltvUU9QyJ+LFwFXtnZyMhtymJEhQ3J/l0ePsrtrhQrmdC7a7bRv0CBOPrI7GF0OgjffNMdE5PJloGdPZuVt2OBdJq3TCezdy0ZKJUpobqJynnoq63eHI+v36tXp9DF7+Y6QP+HhDF6YGSs7cqzAtGnAL78wiKzKufjcc9zMzrPP5vw7PZ0BXSs4vtesoRRJcDCraMzslHv1VW75cegQ5RzKlgXOnjXOLn/in3+4xcdr71x87DEmO4wbx8CBFXjiCVaZTZxILU8VuOZXZpgbF0RsLHWOs2urf/kl5/3SuV1zlM2ADh8+jIyMDNSrV+//H6tfvz727duHzDxKSVJSUvD5559j1KhRRpopCIKe7N9P4XurODjS07mp4Px5CtgXL26dz8tFmTJ0Kt5/v2pL8mfAAJZ0X9uAITqaj5tlAlK0KDN3tm7lMeEtW7eyc2Ugac+0bcuytccfV22Jddm/n51b9+5VbYl1adqUGZj//afaEmvSqhUDoBUqqLbEeowZQ81oM1RiFMagQQxU1q1LeZ7p01Vb5D0ZGXSIWb0pjUomTWIjMT2yFj/7jEkOLlktK5CQAOzapVYLfPlyJvN07arOhsKIjeW15NqmjfHxfDw2Vo1dfoyyzMXz58+jVKlSCA4O/v/HwsPDkZaWhpSUFJTOrpMEYP78+ejSpQuqetBu3eFwwJE9a8FPcP1PpvvfVq2C7dQpODt3Vjfpu3QJtnHjgMhIOCdPNn80JdD5808uVmvXzplhZEKCBg2C7fvvkTlvHpwjRuR6XvfzslIlOmIzMvLX8jIr0dHUpgLM/T337QvccgsQFwdbQgKcFSuyhNZuN5fdX39NB3OJEt7bVa1almPRTP+bFiQnc+JdujQc/5N2MN390qLYXn8dQe+9h8znnoPzpZeMN2D7dmbt1q1rXufSpUuwPfkkbGfOIHPhwlzzkKAjR2BLSoKjaFH/O/fcxKf7ZfZGfQH6+blNcjJ1SkuXBqKiEJSQANvVq8gMDYXT5J9dUJs2wLlzyMzIsP733KgR8Pff/N3E/4tp15dAzkZ2WtrndML28svAwYNwVq9u6u8nB48+CgwfznuhIpttJ08iKDMTTrsdmWb83BwOBI0fz+/42uecTjhtNmD8eGTecoup/QVmOS/dHV+ZczE1NRVFrtFac/2dkZGR4/EtW7Zg165deMPDSNteP4+sb9u2TbUJOWhw//0odvAg9r77LlLatFFiQ+ixY2j02WdwFCuGzbfdpsQGf8CWmooazz8P+8WL2P/mm3DqWWZut7NkxOTUuHIFZQHE79qFUwV0RDfbeWk09qQkxNxzD4pcuIDNK1aY+oadL+Hh3AB2xzUbrrLePXvU2mFSqr3yCsovWYL40aORMHIkAJ6XttRUXsusUBJoUiKDg1G2bl2cSU3F6QKug3pR7cUXUf7HH3F87FgkDh9u+PhukZGBlv/rEr199WpkXNMkIGTBAhQ5exZXkpPhVPAZmgkr3i/tKSmIGToU6WXLYs+HH5paN7rqlCmIWLz4/6+FtqeeQvD998NRogQcZj/2sjuRTW5rsT17ED17NjLKlMGhKVNUm+MzVjwvfaJNG24HDqi2xDPCw4FTp7ipoH59FPn1V9gyMpBuwnO0xL//ot61GYvZsDmdwPHj2P/JJ7hoZtmF/2GV81LZHTEkJCSXE9H1d0g2R0Zqaio++OAD3H///Qj1UFuqbt26CAsL891Yk+FwOLBt2zY0btwYdhMt3G2dOsEZHY1ajRsDzZqpMaJSJWROngxbejqaqbLBH3A4YF+xAgDQtHp182aIGMlnn8Fhs6FSqVKolMdiwqznpeFkZCDoxAnYnE40q1KFx05yMst5RQvVHGzYANvGjXC2aMEJtZ9hq18fzj//RFRkJCIaN/7/8zK4Y0dg+3Zkxsaqb0xiVZo1A15/HZUBVC7stTpgq10bzlq1UKltW0SZ+B6f+corQKlSaNSyJRvdZcfEdhuFpe+Xu3fDfuIEQi5dQjOTL0htMTFwrliBqAoVUNGix11Qr15AQgIy33uP0hZmJD0d9g0b4KxSBaUt+jkDJj8vExKYiFC2LJBNUk0Q8sO2e7dbr6tTogScJj5vzXJeXr582a3EPWXOxbJlyyI5ORkOh+P/P6jz588jJCQExbN129q/fz8SExMxa9asHO+fMmUKunTpUqAGo91uN9/FUUNM9//Nnw8AUGpRVJQ1RLbNjt0OvP8+ULw47KVK6ZN9tmoVm7lcfz27PpodNx2sup2XCxdS66xPH2DgQO33rxV2O7B+PVCuHOwREfx7/Hjg88+p8zRhgmoLrc/OncCRI0BMDJuUeMpPP7GL6EMPAfk0ULM0U6cC06fDBsD+vzIOu90OW2IicPUq7OXKWTOjVuA15I03cpc4mY2JE1VbYAm8ul9+9RXw0kvsHvzOO/oYVhA1awLr1sGWkmKuOXheTJ4MTJli/vOlIHbsAOLjYQ8JMe91u3594PPPYatYMe9j4tlngXXrgEceofyKyTHd+hIAPv4YeOEFYORIYN487fZ79CjlhqpWNXUWci6OH6dub3g40LmzamvMybUa6vkQVLmyea8t2VB9Xro7trKGLjVq1ECRIkVyeEB3796N2rVrIyhbp73atWvj7bffxqxZs/5/A4AHH3wQt99+u+F2C0LAMGoUcNddbCCiBz/+SEfwt9/qs39/Y+1aik6bsPQgF23asIuna6J2+jR/XlMeKHjJCy8AvXoBP//s3fvr1eMCxw+zFgHk3613927g4EGgSRNj7REEF7t2sXHAsmWqLbEuV67wXD58WM34xYoxKGOF7OfsEhCXLwPPPw+8/bY1dJuXLs2aS/z6Kx14ZiU8nPPlG27I+/n//mNA/cIFI63yL6KigBo1tJ9HTpvGYyx7Gb4V+PNPoF8/BopVMW8eMGuWecvJO3Wi5nt+Ujg2G1ClCl8naIYyF31oaCi6dOmCDz74AGPHjsXZs2exdOlSjBkzBgCzGMPCwhAaGoqoqKhc7y9btmyupi+C8P9OjHLl8l9gCuagdWvg7rutc1HfsgX44Qdmit11l/HjDxrEm2DHjsaP7Ss//cTOxkWLqrbEP6hTh6WV15Zbusvdd3MLNMLCuDgRvGfDBuCpp5jl8emnqq0xL5cusQFXiRI5s97XrGEm96235u+IEArm5pvZ6T6PtYFQACdPMpMxLAwYO1a1NYVz+TLwzz/MyrrpJtXW+MbkycCIEUC7dqotsS4jR3LTmvR0IDSUDkYrUbkyj6eYGHU2vPMO10YNG5rz87PbgdmzuX6y2QCnM+s5l8PxzTctkbVoJZR6X4YPH45atWph0qRJ+PDDD3Hbbbeh3f8uvCNHjsTatWtVmid4yrvvAi1aADNnqrPhhRc4kVfRxdLfOHaM0VaXw1ZrhgxhJp6ZS3yzs3kzo/5ffKFm/K5dgaeftoYzdv16Xg/Wr+ffQUF0+OuVBRtoTJsGbNqkxsltBU6e5CJk2DDVlvgfV67QsbNhg/Fjnz/PxVS/fubPvBo/noutuXNzPl6lCjB4MOVABO+IiqLDqW5dNeP//TcrLvbvVzO+J5w+Ddx3H3D77XSgPPSQda6LnToBS5Yw09cKbN8O/P47cPZs7udat+Z34I2MiaAvH35IR7bVAq7dugF//UXnmSoGDgSGDgVq11ZnQ2EMGMDr9bUl0tHRfHzAADV2+TFKxQVCQ0Mxbtw4jBs3Ltdz3333Xb7vK+g5QSGnT3PBqzIyd/Eif0ZGqrPBXxg1CvjlF+qcjBih2hr1xMQA998vJZXu8MUXLL169lmJ1JsNV+TWnzsmOxzARx+xLP+jj/jY3r3ULY2JAe68U619VqZhQ+DLL9XcY0+epGMnPNz8lQkREczUTkvL+fjNN3MTrMuHH3J7+WUGHM1MUBDncACDuSo0Kr2lYkUGM957D2jQgI5RM2cY3XUXs7h++80aJfNCFkFB5r+nmBGzX/9cDBhAKaC4OM4joqIYvDDz9cTCWEi5VDA9d9xBR4LKsrPPP+di0uxZDVagUiVGdvS4+KalsRTBSplsbdqo1ajbsYML1ogI8zuGWrYE+venRtKFC9SyiYpiOaXZbfd3zp5l9lSVKmwMYyUBc3epUAF45RWeK/9r6GLbsoWlaZ06iXPRF8qXZwaOCipXBhYvBq5eVTO+J0yezMZCcr3TnsuXmSF29aqaY7FWLcqTqMqc9IQyZXgsRkbmLAk0O7GxzP49fjzrsRkzmKVl1kyj+vX5GV/rpLp0ifp4UVGcGwnecewYMG4cP9/YWNXWCFbDbge6dFFtRUBg27Ztm4XuNu6RmZmJ9PR0xMTEICwsTLU5muNwOLB582Y0a9bMfN28BMEdli0DevRgadiqVaqt0QRdz8urVykiDwDnzlmrMcq2bcz2LFcOOHNGtTX+werVlICoWzd32WVhbNpE+YoKFagJ5+f8/3mZlgb7ggXs9PrYY6rNEjzF4fCPrAOnUxyO8PF+GR+fFfhMT5fP013S0xlMMvvnFRtLjbRrnaEuu61WyrhlCzWSLXDPNfX68vBhJq8ULcqMVi34+282ROnQgbJDVuLCBWbBp6Rwnm105uX/AreWvA9bDLOcl5cvX8auXbsQHByco/nytUgOsCAIxuPq8uhtQwqVuG6oRnL+PJ1zoaEsCbQS4eGctI0apdoS/+HSJTrl//3X8/c2bszOft52mrYqbdqwJFAci77hdFJL9fffgdRUY8aMjaVWWdeuzDrt2pV/WzF7pXFjZg1v2qTaEusSHs4qme7d6TAT3GP8eAYpZ81SbUn+OBy0M68sS9djEyaomYd5S2Ym0KoVHYyC90RGAh98AMyfr10W7rZtbNS4erU2+zOSokXpHN25M0sSzEhWrgSCg62hAy8Yih/WQwnKuHCBFzqbTY3eyOXLwIMP8gY0dap/lvv5CyNHMvJ86ZJqS9zn1ClGTa9eBTIyjI3+R0Ux68/ocbWgShU2IBG0o0UL4KuvKF3gKUWKMHvP30lKAhISrJXlawVsNpYWpaYCR46wa7Se5JfFFB/Px82axXTiBEvzMzO5IHZx9CgzTawkCWI2ihdnIwPBPZKSmPG7dSvPW1cVhBmJi8tZCn0tTifLY+PirFPi2Lw5u14LvlGsGPDAA9ru8/rr2XywYkVt92sEoaHA998zSaNoUePHT0zk+RgcbPzYgqmRzEVBO3btYor2gw+qGT8hgYLVb78tadpa8OefXLy98oo++y9blo4nq1CiBB3YmZlqooSAdRzmx47REWvFCZsViIwEbrtNIsYFcc89QP36sLmy265csZbmmJlp1IhSBxkZ+o5j5SymtDTg/feBTz/Naf/27ey0LV1jrUlKCr+7tm1zN+sxKw8/zEZWPXqwasTMmrMnT2r7OiP57TfghhuAJ55QbYngLnXrcs3av79qSzzHZmOTkq5dgZAQ48cfMoTn4fz5xo8tmBqLrFQFS1CuHNP+9c5kyI+SJYHp0xmZtVp2lxk5cQL47jtGvQVGTQ8cAEqXpqPRKKyoNVaqVFbp+6lT/MxCQ5WaJPyPRYvY1KVHD6B2bdXW6EdEBI/D/5VNBnXtyhKopUulk6eveFOO7w1WzmKKjKQuakQEA1Kua3bVqurmSILvJCYyY/fMGTULem+IjGQpeUgIUK2aamsKJipK29cZyYULwPLl5gx2+Av79/Pci4nhvFJQR5EikkAg5IlkLgraUbcudYSWLFEzfkQEu9G+8IKa8f2NNm2YBfroo9ruNyODpQ0zZlij66cLm43lpOXKGee8tqrWWKlSwLp1nAg+/jhLNl57TbVV/sX69cCvv3p+Dr3zDvDQQ/5fpjV3LpCUBOdDD/HvU6cYeJIFiXWwchZTsWLASy8BY8eaPxhkRYYOBRo0ANasMXbc6GiWZJv9HpydV1+lbvMzz6i2pHA6deJnnN8cy2ZjxYsZs/bbtwcWLGB37uw88QTQuTO1/QTf6N+fn7NW85eVKxkIz8zUZn9G8++/DJieOKHaEkH4fyRzURCEvKlTh5vWHDkCzJvHTLbHH9d+//6CVbXGAC4A2rfn7+fO8ado32lL9+4s0z9wwDMNxe7d+V3ExOhnmxm4ppNd5o4dsJ85I5F2K2HlLKa82LkT+OMPoGFDlk8K3nPoEKV4Tp82bkyHg0EdVxWBw2ENx7HNxiDUK68wi/Ghh8wrsWK3A7Nnc45js+Wc/7gcjm++ac7PvWpVOr2vZeNGNgzRWi8wEKlalbJEWkicXLjAgD3AfVpRB/exx3hsffMNzxkj+fBDBi369/fvKhjBY0x6dxEEL3BNMsuVy7WwFExEWBgwaRKbuVjte/rySzpzhgxhpq5eFKY1ZrNRa6xvX3NOsrOzdCknIFIWrS1NmjATz1Pdu0DN7C5WTHTutGLqVGDZMmDcOH21qlxZTPHxeV8LbTY+b8YsJoAL1lOnqC8cHs7ybdd1W5yLvvHaa7z+NWpkzHixsbwnZy/Tj46mI8ysQb7sJCTwvA0J4XlrZgYMYPA0r8/7zTet8XlnZ/p04ODBrICr4D0//aTdvs6eBerVo+Pdio5FgIGq1FRjpZpcvPceHecxMeJcFHIgzkVBW3r3ZlR38WLjtV1efJFdvyZO1K8JSSDhcDA7IDmZ3Wm1IiqK35UVefddlmHFxOjrXLSy1piLNWvYnbJ9e3ZLFLRFuqUWzL59wPTpsIWFAcOHq7bGv9i1iw2/evXSd5zsWUzXYvYsJgAYOBD4/XcK3g8bxqybIUPYDETwDSMdNVauIgA4J3c1Whwxwhqa5AMG0AlvNb3pjRupCXj99VkdfFu35iaYi1q1gN27rd3o7d131Y09YAClKfSocBMsjTgXBW3ZvJnaD+fOGe9cvHSJPyMjjR3XX0lJybppXL0qmWcAnecxMfp3ubay1piLDz9kp9Rp08S5aBYcDmYLW2Fx6SspKcDHH8MWFYXQLl1g++47RvnzKlsTPGPUKF4LjTivXVlMw4YxE9CFFbKYIiKYqX/lCv/u2ZObYB38oYogI4P6vDYbndtWKee2280bPM2PLl1479m3T7K5rEIgzIf04LnnVFsgmBRxLgraMm9eVuMLo5k/n+NbVZjXbJQsya1UKTputXIuHjkCVKjAMkWr8fTTxozjD1pj7doxs+Ott3hOPvOMTOJUs3QpGwP17k2HjT9TvToweTKckZEI27cPQdOmAdddJ85FLbjuOmPHGzCAmT+ff07neLt21shimj+fDR4E7dm/H9ixg4E+LSsrrsXqVQSxscDDD/N3p5Oau1Yq57YaDRtSCzktjX+npLBpSKVKQMuWSk3zC779lveBHj3YLEsQBNNhMcEzwfT06sXIvKqOnMHBkmGnFXY7S6KPH6dmlFZ07059k7Vrtdunv2HljokuRo/mAubkSWDWLHEsas3s2VzMfvqp++85dsxaHdp9oWxZ4Lnn4BwxAqmVKiHzoYeAfv1UWyV4S5UqwLPPMsDTpYv5HYtA7qYZVi6/MxsLF/J8njtX33GsXEXgKueOj8/5uKuc20odr63CX38BW7awXBQA9uwB+vRhZqvgOwcOMEj677++72vUKF5DtNiXKr78EujQwXipKYeDmyDkgWQuCoJgHA4HkJTERZaVmyu4yqH0wupaYy5KlZKMRb04eBBYtQro2NH994weDdxyi342mZTLDRvCOXSo+c8Xq3DuHMv+ihYFmjZVbY11aNCAmUw//gg0a6baGmtTowYzWPWW37FqFYE/lHP7A04n0KoVq3UE37npJjbHcjlvfeGPP6gr//jjvu9LFWfO0KGtt1RTdhwOYM4c4JFH+D1s3SrXECEH4lwUtGXPHuDwYWqN1Kpl3LhXrjAKFRnJjnjBwcaNLbiP3c7umWfPsqu31XjjDeD554E77mAJvp74Q8fE6Giej4L23H03I9aNG7v/npAQNZIVqjh/HjhxAkHZtfoE3/nlF+Cuu9jx+I8/9B9vxw4uoNq29ex4V83OnZSFKFuW18FjxygxoqKzp79x993c9MaqHcutXs7tL7RuDfzzj2or/IdmzbQLzHzwAYNkWjgqVdGrFxuFGZWsERubc02ycyfHFpkFIRtSFi1oy/TpwM03G6/nlZhIHY45c3KXIgne8+qrwODB7PyrFTYbUL68NbPZ7HYuDpOTjRlvwAA66//8k2Vgf/7JSKsVbuI7dgAVK9Lhv3KllFBoTatWwG23WXtirDe9esHeqBFKr1kjJalaUr48M8aMysb58Ufg/vutF6g4e5YL2G++4fG3axcdDVWrqrZMcBdXFUFemLmKwMrl3Fbms88o/ZPfMSOYhx49gIce0lb2yWhq1WL2sREVBC6ZhWuDFiKzIFyDOBcFbalZkxe5MmWMHbdECTo2n33Wmk4rs7JqFR3F+/aptsQc3HUXNV8++MC4MV0dE++4wzpaY7GxnLglJjJTtWtXRjdl8qGW6dOBd99lRl8gUKECnKVLo+bEiQgqUQL47TfVFvkHN93EoMcXXxgzXnQ0sySNbiTjK3XqUAvLJQ1RpQqDAiEhqi0TPMFVRVC8eM7Ho6P5uBmDfVYt57Y68fHAihUsFRW0Jy2NQZpNm1RbElgUJrMAUGZBkggEALZt27b5XTg/MzMT6enpiImJQVhYmGpzNMfhcGDz5s1o1qwZ7FZwNAjW5fvvGaXq3h2IifF9f3PmMKNt6FDzlRH5iC7n5f79zE5r3x54+21t9qk3rujmtZMQl9PfrIsxq5GSwnPJ6eTxURgOB5tdORwsh4uO1t9G1WRmwuF0IqNKFYSePMnS2nbtVFslCAGPz/fL3buBESOAkiWB33/X3sC8uHiR3b+vXAGaNzd3x3KHgwG9wsq5Dx0y7/9gRbZvp2MxJobHyCOPAP/9x0ZUvXqptq5QTL++3LWL1RplyzIz3Ft27wYSEoD69VlhY1UuXWJDmrQ0BvT1YuVKJgkUxp9/isyCDpjlvLx8+TJ27dqF4OBgBAXln58o9aOCIOSP1t1Vf/iBGl1t2vidc1EXNm7kZpVSfxGRN46NGzmJq1ePE+XCSE0FHnyQwYJAyVYJCgIcDuz45hs0rVgR9sqVVVskBCrbtwPLlgGNGjELU/ANpxNYv97YksYSJdgUywpkbwpns+W8J5u5nNvqNGrEzcV//1HXcuxYdTb5E+Hh3MqU8a2x4scfAzNnAg8/bO0S9uPHOQ8sXRq4cEG/cURmQfAAi6xYBaEAHA46rRISWIZkldLRQOTBBynK706mlRk5e5bah04nJyV606UL8N131jmeRUTeOCIimJnibpfAsDBmDgcgzqJF+VlZ5TwyO5cuUSIiOZml5noGP9LSuP8CouSmJjkZOH0a+PVX4IkngP79xbmoBVWrsrIiPFy1JebFH5rCWZ3XXmN2aIcOqi3xD6KitJF1KVWK68V69Xzfl0rCw5l9GR7um7O1MERmQfAAcS4K2rJ6NTBpEi/Y77+v/3jXdq4COHGSzlXacOkSnbZFilDA31f69+dmVc6epVOxdGljnIsVKljrOJbopnE0aMBFi5A/mzbB9tZbqGS3G6uT6u8EB9OxA7A8X0+N5YULmfUzfLh1pCGy0749O2o+/jglLqQsXxuKF2cGvFGsW0ctvS5drKX9OWAAP6e4ON53o6LMXc5tddLTWRZ9/jyDCK1bcxPMxcSJ3KxOZCRLxfWmUyeurQuTWZCKNAHiXBS0JiWF2gwpKfqPlZ+2m6tzlWi7+c78+VzYDRxofAdwM1K+PDBkiGRL5IdEN81LaiobSQRSw6vERATNn48oAJnXXw/cc49qi/yDkBA6a0uWBIoW1XesbdsY5LKKNMS1lC/PrOFOnYA+fVRbI3jLjz8C06YBDzxgLecikNUUTtCfpCQ2bQLoaLTqdUsQsiMyC4IHWLTORDAtLVoAX33FUgA9kc5VxhAezgwBLSZICQmMsKWm+r4vVZQtC3z9tTFZUBcuAJ99Zq2ug67oZn4OLFfHVIluGs8zz9DJMW2aakuMo359OGvXBgDYZs6U+4GWPPAAO9gXK6bvOK++yvvG+PH6jqMXy5bROSqORe1ZuxZYupQOHb1p3ZpSAFLSLhREmTKcAzVtCpw4ASxZwoYbgnY89RT14LdvV21JYOGSWbhWuzo6WpJ5hByIc1HQlqgolv507qzvOJ5ouwneM3QoOyR+9ZXv+/riC5ZyDhvm+74CgX//5Wc1cKBqS9zHFd0EcjsYJbqpPcOHMyNl//7CX3vsGHD1Kh2MgUBsLNCpE2z/+2xs27dTdzE2Vq1dgmcUKUJNqRo1VFviHcHB/JlXIFTwjTvuYMnvvn36j9W/P/D558DgwfqPJVgXu5332s2b6Vzs14/ZXoJ2LFtGp+3Ro969f+NGOn8feEBbu1QxfDg1Pbdt03+sAQOos/zbb5Qs+fNPyvOIY1HIhjgXBWsi2m7W48oVdlusU0e1JdbAbqeT/vrrVVviGRLdNI61a4FVq9y7zn3xBXDwIAMG/o5LMuPaAJRLMkMcjL5z+DCwYQNw5oxqS6xB/fq8BlopE93sNG/OBnESrBLMSps2QLNmqq3wL554gpr+DRt69/69e3kdNkKr0Ag2bgT++ovVYXqTmUkd4d69WakoDVSFPBAxCEFbHA5mXCUnA9266XfREW036zFxIvDcc9ShsTLt2rEcY/lyLmz0omtXblZEROSN4dVXeT650/EwJMS62V+eUJhkhs1GyYy+feV49IURI6ivvHAhM8j04N9/GZC4/nqgVy99xtCbv/6idvHevfy7ZEml5vgVS5YYM86FC7xulC5tzHiCf9CuHfD336qt8D9uv92393fvDvz0U1ZWudV59VXKTTVtqv9Yp05xLpmaCtSsqf94giUR56KgLQ5HVjfEs2epUacH0rnKGC5cYJTw4kXgyy9935/NxhuTlblyhRpaycmqLTE3IiKvP5IFmhtPJDPk+PSe6GigWjV9HbTLl3PhdPiwdZ2Lhw4Bc+cyY//LL/m5CdZi3jzgySeBhx4C3nlHtTWC2Zk5E/jlFx4vUhJtPiIirHs/yYuePY0bq2JFOhhPnfIf56ygOeJcFLQlJITlP6GhQFqafuNI5yrj+PBD/pw/n99roPPNNzyuri371RLX8RxInX0F/Th9Gnj9dUaa779ftTX6IpIZxvD55/qP0aoVMHo09aSsSosWwIsvcl7UsqVqawRvcGm7iWNYcIc9e6hF1727akv8k6Qk3r+LF2eDQMFYbDYgMlK1FYKJEc1FQXt27aKYccWK+o4j2m76U7Ik8MorwFtv+bafPXuAG28Enn5aG7tUUrcuUKsWULSofmNs2sSug/366TeGYH0SEoD16wtv6LJ3LzB9OjB1qjF2qUQkM/yH7t2B994D7r5btSXeU78+MGkSG90J2vLmm9T/mjtX33HmzGElzqhR+o4j+AcjRlDjeOVKVk/99ptqi/yLN94AYmK8n8989RW1qq9e1dYuVRw9yv/HJb0hCIoR56JgbQYMYMnUn39K5yo9sNuplThunG9Zizt3An/8wTI3oXC2bGF0VkqvhYKYPZuL68JK9cqVA8aO1U8bz0y4JDPyy/q12ZjtIJIZghE4HMBHH9FB+tpr/FvQhmPHGFw5cED/scqW1U/mR/AvOnYE7ryTckJr1gCXL6u2yL8oWxYID/euLDc1ld9Nly6cY/sDc+bw/5k3T99xnE6Wk48ZI43chAKRsmjB2hw7xqwdV9cqwZy0agV8/DFQrJhqS3xn/Xo2GmjaVD8HxdChLKFLTdVn/4J/EBUFVK9eeJOI+vU5AQ0ERDLDGH7+mYuZ9u2pR6c1yclcnEdFWVceIjaWzYVcGqALFvDYmz1bAqBacM89vAfXr6/aEkHIzVtvMflBz8Z/gcjDD3PzhuRkoEcP4MQJoEIFbe1SReXKbOpXpoy+45w8SS1Rux2YNUvfsQRLI5mLgvY8/zw7Rf/+u/5jxcZyLCuXTZmd8+eZGZCS4v0+qlRhqYivXd7MQGwsMzn17FQZEgI0aQK0bq3fGIL1efhhZmq//LJqS8yFSGboz9GjwPffM9iiB4sX8/vr21ef/etNbCwd3Nc2F4qP5+OxsWrs8ieaNqV0iJ7OxcWLgeHD+VMQ3OHSJQag09OBwYOBSpVUWyS4iIhgmfq2bdYNWl3LhAnA7t3As8/qO07JkqwQnDrVPxJFBN0Q56KgPdu2sTz5yBH9xwoKYuZOq1b6jxWo9O4N1K7NsmYBaNaMi8PGjVVbIgjukZKSM4MvEPifZIZj2TIcnDwZjmXLRDJDS66/nnqIY8fqs/+TJ3l/r1FDn/3ricPBjMW8zjnXYxMmSIm0FVi2DPj0U+Cvv1RbIliF7dsZGL7zTtWWCIJ2lCxJaR09KhUEv0LKogXtGT+eGWpt2ug/1rhx3DIz9R8rUAkPZ1c2X7p///47ncC1alm/HPHOO/WdNJ48yUV7q1ZAnz76jSMEDt26MeizdCkbKwUKdjvQpQvOh4ejWrNm1r/2mIkGDbjpxdNPcy5x5Yp+Y+hFXFzujMXsOJ2UdImLEzkXXzh/Hti6FShShDp3enDHHeyMKt+T4C4REZwzHzkC/PefdInXmuPHqQVvt1PPVhAEUyGZi4L2dO1K52LNmsaNGSSHsm78+CO1r7wtab54EbjpJmqC+IuAsp5s2MAO3S+8oNoSwewcPsyywMGDC35dfDz1O8uXN8IqQdCGYsWs2UTj5EltXyfkzYYNdPqNGaPfGNddx3vx9dfrN4bgX1SrltXJuE8fyVDWmtRUZhMvWuT5e4cNA5o3p3agv7BtG9CzJzVo9WTxYmDPHknmEQpFMhcFQSgYXx23Z89SG+nCBWsuFI0mKgq47z6galXVlghmJyOD2p8lShT8usOH6WAU7SdBK9LTgYMH2Qm1eXPV1piLqChtXyfkTUQEg5ZWLJ0X/JNrmzidOMGqHWnipB2RkcD06ayqcjo9007cvJnZzv7E5cvAr7/yONOLs2ezjt8LF4DSpfUbS7A84lwUtOfMGTYAKVlS37Kpt98GPvgAuP9+7zuHCfpTrRpv6P6i+fbXX8wUq1JFHx2mNm2MkRQQrE9UFPD++4VPskNCZAEuaMvx42ykERbGBgZasnYt8MYb7Oo5apS2+zaCTp3YPCg+Pu/7ns3G5zt1Mt42f6JFCzYy0ItDh4Bz54CGDYGiRfUbR/APXE2crj3nXU2cpJmYNpQoATz1lHfvXbQI2L/fv+bYdeoA8+frW5ly5gzQrh3v9eJYFApBakkF7Vm0iBchvcs6//6bwslSaqsvy5cDI0fSieEL/tKZrUgRThbj41VbIgQ6xYvT+XLbbf5zfgnWoFQpLjLKl9e+7G/tWuC774AVK7Tdr1HY7cxUAnKfl66/33xTNEDNzocfUvtYgtdCYUgTJ2tQrx6bVJYrp9oS7ShbluXevXvrN0a9ekym2LJFvzEEv0Gci4L2REQwW03vEtgZM1gSOGSIvuMEOrt3UzR52TLVlpiDBg0o0r1ypfb7TksDTp/Wfr9C4LJuHZtjLFmi2hLBnyhXjuVRR45o7yTr2RN47TXgrru03a+RDBjATKXKlXM+Hh0tGUxWomxZoFkz1VYIZseTJk6C75w6xbWJ1lnzQsFIEFtwAymLFrRn8ODCGwxoQVSUdNM1gvbt2WCkcWPv3n/nnezqOGUKy5isTvHi+v0ff/9N4fg2bfi7IBTGwYOcaNevz/Loa4mLA159Fbj7bqBvX8PNEwSPadzY+/uNmRgwgOdcXBybt0RFsRRaMha1welkts6FC8DSpdqXBU6ZAkyeLNlmQuFIEydj6dIF2LWL2e1du7r3nq1bgU2bqBHcpImu5hnOli2s4mvdmo3QBEEh4lwUBKFgWrTwzZm2fDmdH5Mna2eTv3LwIH9WqKDWDsE6DBjAieWvv7Ir+7W0bAmMGwe0bWu8bYIQ6NjtXAgL2mOzsYQ+OZkBTD00x2w2SqEIQkFIEydjKVOGshxpae6/Z8kSynXdey+rsfyJzp3pXNyzB6hbV9t9p6QAtWszg3vJEtGfFQpF7piCNVmxgk1junblRU8wJ04nNTj37aNmh7+wcCEXM3ffTe0xrRg2jM6iCxe026fg31Stykllfg2TbriBmyBozTPPAHv3Ai++qF2moavcrUmTvDNxBSE78+YBwcHsICsIqpAmTsayZo3nJbpVq3Iu1KqVPjappHZtOgEzMrTf95YtvC/v2CGORcEtRHNR0J7ERKB/f+CWW/Qb45NPgAceoJNH0JfMTHYKO3zY8/fabIyojRzJDm/+wtix3E6c0H7fJUuyE7UguMPSpexqevPNqi0RAo0//mCH1KNHtdvnr7/yniEl/II7DBnC+aaWQT4AeOcdoGNH/8twEvRBmjgZizfaf8OG8Z714IPa26Oaf/9l1mKDBtrvu3VrYMMGBnIEwQ0kc1HQh++/58/MTCBIBx92y5bULunYUft9Czk5ehSoUYMRqytXVFtjDnr3Bq5eBUJCVFsiCAVz5gybb4gQt6A1jz3GLOuGDbXbZ3o6M0yaNtVun4LgKX/9xWZYvXqptkSwCq4mTuPH52zuEh1Nx6I0cRKsSGgoHYyC4CbiXBS0p0wZ4P33GUnWy7k4YQI3QX9Kl+ZPu536Jp441P75Bzh7llodFSvqYp4SPv9c+33u3w88/zzQoQM18gTBV65eBSIiODlMSJAyU0Fb7rhD+33edx83aaIhuMOBAyxFrVmTThytmDSJXcubN9dun4L/I02cjOGHH4DvvmOW+4gRhb/e6ZQAqyAYhJRFC9oTEgKMGsWFhwhhW5/wcDoVL170PFNvzhxO0D/+WBfT/IoNG4CvvuImCO7yww9Av37Aa6/lfs7VmdJuzwoSCIIVkMW44A7PPEMHg6taRivq1AGGDtWnzFDwb1xNnO64gz/lWqY927cDn35K7UV32LOHaxl/ba41ezazrL/7Ttv9pqYCr7wC/PQTk4UEwQ3E8yNYjwsXqEsnN2xjsNkomO4NlSuzZE7Lsjl/pXlzYNo06RQteMaRI+zgl5fjv0YNTg5PnZKovaA9SUnUWC5enNd6QTCaqlXZLC4sTLUlgiAYRdeuwPTp7mcWHzjA+5W/Nkvctg345RftpcK2b2eH7XLlgNOntd234LdI5qKgDwcPsiQ2KUn7fY8dyyycTz7Rft+CtkybxpuTv4nzP/44S7Dee0+7fcbEAE8/Ddx7r3b7FPyfrl0pQzFmTN7Ph4RoWy4oCC5mzqRj59VXtdnfihWU0Hj2WW32J/g/s2axu7iW981//gEWLWLgRhAE89GuHfDUU8CNN7r3+htuYLdjf21Kcs89rBDr00fb/YaEMIN7wAAJUAtuI5mLgj707w9s3Qr89pv7F3932bkTuHQJiIzUdr9C/rz2Gifw48cDjRqptkY9KSnUeZJInqAayQwWVBEezkCfVlUEGzcCW7YAdetqsz9B8IZPP2W36McfpwNdEARrExrq3xIH11/PTWsaNwYWLNB+v4JfI85FQR+qVNEnaxFgVHn3bqBaNX32L+Tmu+/YPbFXL3EuAsCTTwIPPMDjXAtSUpjh2bgxUKKENvsUhE8+odZQ//5A27aqrRH8jccf56YVd91FrbuyZbXbpyB4SvXqvF62aaPaEkEQ8sLhYHD/yhXKvwiCYBrEuSjow48/6rdvu10ydYzm3nvpWKxXz/33LFrE7scDBwJTp+pnmwpq1dJ2f2vXsvFNTAwzcwXBXTIy2Gk8JQVo3Trnc999RyHumjXFuSiYn4oV/U9CQ9CXP/8EZsxgYG7GDG32qbXTXBAEbdm1i+d8RAQ1pQvj7beBUqWAW28FypTR3z6jSU4GDh1iE1Wt1scOB+eV4eHa7E8IGMS5KAhC4Ywc6fl7du4E9u6V0mF3SE4GoqKAJk1UWyJYjVOn6JQOCqKjMbsuzpAhdCy2aqXOPkEQBL04cwb49Vfg8mXVlgiCYBSlS7uvAeh0stroyhVg3z7/dC7+9hvne9dfD6xapc0+d+9mpVrTpsCmTaK5KLiNOBcFa/Hqq8D58xSv9Wf9DH/goYd4o/PHErejR4HVqxnRu+UW3/c3ZAi31FTf9yUEFmXKcKJdpgwX2MWLZz13zz3cBEEPDh4EJk/mMTdnjm/7OnYM+OMPoEULNnURBHdo04byD1pJlGRkMPtHEATzEh3NczXIjb60V69ScuPgQXaX90fKlmUfAi0dp7t28WfJkuJYFDxC7qCCPnz9NbebbgJGjdJuvy4Nsc6dxbloJBkZ1NC02dx3FlaoAHTrpq9dqvj3X+Duu4GOHbVxLroIDdVuX0JgUKwYcOGCaiuEQCQlhffkyEjfnYsrVwL33adt5oXg/1SrBgwfrt3+XnwR+PBDdqJ95BHt9isIgnbYbO47vIoVA+bO1dce1XTvDiQkaLvPQYOAs2eZHS4IHiDORUEf9u0DFi8GypfXdr9PPMGGLlLmZywzZgDPPUftxY8+Um2NeqpUAXr0kOY2gnm5epXl9hEREnUW9CE6Gpg2TZv7fOnSXCC1b+/7vgTBWzZvBhITgeBg1ZYIgiCopWxZ/6w+E3RFnIuCPvTsyQWH1s6X++7jJhhL6dL8eeWKe69PSgK++IINYLp3188uVbRuDfz+uzb72riR2b1du2onSC8Ia9bQAd60KRfMgqA15coBTz+tzb769OEmCJ6QkQHs2MFAynXX+R5IWbQI2L6djnNBEMzL5MnAgQPAM88Adevm/7r0dAkWCIKBuCFWIAhe0LIlMHo0J3uC9bn/fiAtDVi40L3X79gBjBkDjBihr13+wH//scxaHECCt0ydCvTrB8TFZT12+jQX2pGRyswSBEHQlcuXqdF5/fXaaBaHhVHHsVIl3/clCIJ+fPMNMH8+uyQXxH33Mfvu448NMUsJV68Cd9wB9O7N333l6FHKTbz/vu/7EgIOyVwUrMPGjUDFijLpU0FIiOevv/VW7cvi/ZFbbuEkqUQJ1ZYIVmXtWuDnn5n51akTH7vjDmDgQODiRbW2Cf7NqVPMVK9a1XvNWIeDjnB3xPkFITslSgBRUWw6cPkyULSoaosEQTCChx5ig8/atQt+3YEDfJ0/z7GDg4GvvuLvycm+Xwc3bAA+/ZSJIqNH+26fEFCIc1HQh6tXgSNHmI6uVWn0HXcAe/eyHLVHD232KehDq1bA0qWqrdCP1FR2NU1OZkc1XyYtUVEUThYEbxk1is78jh1zPh4SIno5gr40aUKNus2bWYLvDStWAAMG8Bh2NzteEAA6pE+c0GZfP/wAbN0K3Hwzq28EQTAv7jYL/f13ZjdWrqyvPSqx24G332bmdViY7/tr0IDNrSIifN+XEHCIc1HQh61bgbZtmc1w5Ijv+0tPZyQmKIglMIKxnDoFzJwJOJ3ArFmqrVFPSAi7ljscdDD6c0RUMD+iVSeookwZavH6Uoq1dSszbNPTtbNLEDzl66+pFe10inNREPyF4sUDo/nimDHa7atBA2DSJO32JwQU4lwU9KF0aW6lSmmzv+BgYMsWlr1oEZURPOPyZToVixZ1z7nodPp3h1qbjdk2xYv7VvqdmMioaosWQMOG2tknCE89xeN0zBh2NxcEPdi50/dr/cMPM1vM6dTGJkHwhhtv5M/rr1drhyAIhZOaynLnIkVEgkkQTIQI3Aj6UK8ecOECsG2btvsVx6IaypcHHnsMePbZwheATidQoQIjX8ePG2OfCq6/ntkNnupRZmfNGuCee4Bhw7SzSwg8Ll5kJu2BA1mPvf8+8Oqrorko6IsWQaTgYAZXAiG7RNCeF14AevXK2dDKG+65B1iwQJyLgmAFXnmFskIvvpj/azZuBF56CfjlF8PMUsbJk6wCOHvWt/0kJ/Nz06JBlhCQiHNREITCKVGCGYvPP1/4YjIxEThzhs4O0esomKJF2YDD1YRDELxh0SKgfn1mgAFAZiYwcSIwbhylKQRBEPyVv/+m8+DwYdWWCIJgFOHhXI8U5ARbvZrOx08+McoqdQwbRt3jn3/2bT+rVzNxom1bbewSAg4pixasQY8eLLOeOROoUUO1NUJBVKgAHDwIHD3qffdQK7B2LUWi27cHatXybh+9e3MTBF8oW5bXR1eHwKAg4Ikn1NokBAYLFwLLllH3s18/z99/8CAwbx7Qrh3Qt6/m5gkBwMMPA7ffDnTo4P0+Tp3i9VMrKR9BEPRl/Hjg0Uc538mPBg2A++4LDEdZRATXX75y7hznlE2a+L4vISAR56KgH2PGME179mzfNL+Sk7l4AYD33tPGNsFzMjKympcUVAocFEQHsL87gadOZYTw44+9dy4Kghb060cZCkEwmvXrmRUSFeWdc3HdOmD6dGZvi3NR8AYtAnSvvMJuq5MnA8895/v+BEHQl+Dgwl9z441ZWqr+zhdfaLOfe+4B7r6bWvuC4AXiXBT044cfgGPHqNPni3OxaFE2z9i5U8psVdKsGbBjB7B8OdCtm2pr1NOiBZCW5v0xmZnJkg5/bnwjqOHsWXYyL1++4Ki+IPjKrbcClSp5nzVWsyYwahR1mgVBFfHx/Fm9ulIzBEEQlGOzsWGlIHiBOBcF/Zg0ic6X6Gjf9hMSAnTtyk1Qh6tcKCWl4Nd99hlw5QrQs6d/67298opv71+1ChgwgFkXCxZoY5MgAMBbbwEvvwyMHi3Z3oK+9OjBzVs6dPCtnFUQzp9nILt4ce+rCGJjGZTxZykXQfAn4uMplWW3A6+9lvt5p5PVVqVLG2+bIAQwktIg6Md99wEPPghUrKjaEkELfvuNzuLCStdee41ODa07hfsbW7awlPXSJdWWCFYnNRUYMYJlqVevAklJjDxXrqzaMkEQBH355BM2Mpg0ybf9lCtH2RdBEMzPxYuU3froo7yfP3GCTV+iolgp5O/88Qdw5515O1rdZdUq4LrrgClTtLNLCDgkc1EwPx99BNSpQ8H3grT+BH0pWdK91/XuzWzVBg30tcfqPPgg0KWLaisEfyA4GPj0U0bqL1wA3nwTmDGDOqmCoCcZGcz4ysjw3Jl99SqP18hIkYcQvKdcOR5DUsYnCIFDxYrAU08BZcrk/fyRI/xZvHhgyMMcPgx8+SUTFh57zLt9/P03m1VWqqSpaUJgIc5FQT/OnwdOn2bkyNsOVklJwMiR/P30aWqICeZm6lTVFhjDokUsPe3ShULwnhIaSh1LQfCVoCBGq8PCuAEMxEgwRtCb339nQKllS+Dffz1775o1LKlu1w746y997BP8n2HDuHnL++9zUT10KHDDDdrZJQiCfpQuzWZg+dGhA2WcTp82ziaVdOgAvPEGULeu9/u4/XYGCaXiUPABcS4K+vHkk8CHHzK9+tlnvdtHUhLLcE+dEseialasAH75BWjTBhg8WLU16rl8mQ1u/FlXUrAOjzyi2gIhEHFp8XqTJXv4MB3jUr4vqOSnn4Aff6SDXJyLguA/lCgROFIHDRty84WqVRlkEQQfEOeioB/h4b4L6VatCnz/vRbWCL6yfj0waxa1NPNzLl65woy8QChBuPFGYNky78oHDh5kGWu7dmx8IwhakZQEPPQQr51Tp0q5qaAvHTrQsWi3e/7ekSOpEZWcrL1dguAuDz9Mx6I0DRQEa+HSmA4Pl2ZMgmASAsADIChj5kzqKXmbtSiYi/btqeNx8835v2bSJEYJA6E0ulIloHt3ICbG8/euWcOS6oJKOgTBE86dA/bsATZuBBYuZNa4OBYFvQkK8s6x6CIsTEqwBN84eRK44w5u3tCjB/Dii75n/QiCYCxNmvD+sWFD7ucmTwZeeYWd5AOBjAzqTO7c6d37Dx6k3NOhQ9raJQQckrkomJu0NNENMwtduxYe2T9wgNmL7jZ/CVRq1GB3X1nMCFoxahTw7bcM5sycCTgcqi0SBEHQn4wM4KuvZK4oCIFG6dIMoqak5H5uzhxKat16K1ClivG2Gc2JE0D16kDRolyHecpPPzGL+9ZbgaVLNTdPCBzEuSiYl6QkICKCXYf/+gsoVky1RUJhfP01I2cuHS5/5soVYPlyai8OGeLZezt14iYIWlG2LCfakZGcIAqCETidwKOPsrT59dfdl0LZuxeYOJEZ8aIXKvhC+fJsZFC6NJCZ6Zksy44dDGI3bCjOSUGwGqtW0Zl27TnvdHIedPAgULOmGtuMplQpfhalSgHp6UBwsGfvL12amvrt2+tjnxAwiHNR0I/Nm4G33gKio1kC6s3709NZWi2ORXOQkQFcupT/ArJIEaBWLWNtUsWFC4zwBQVJgxtBPe+/D3zwgWorhEDDZgPmzmWQZeJE952L//wDfPMNsy3EuSj4QrFiwIQJ3r331VeBzz/nHPX55zU1SxAEnQkLy/txmw147jljbVFNeLh3GYsu7rmHmyD4iDgXBf1ISAA++QRo1sw75+L11zML7uRJzU0TvGDrVqBpU2ZGJSSotkY9pUsDrVszSpiWRseqO1y5QgetdD8XtMSlr3j4MBfbERGB0VhJUM8zz/BY80QOo1Urlu9HROhnlyAURmgoUKYM0Ly5aksEQRAEwfKIc1HQj5gYNqyIjvbu/TYbO55WraqtXYJ3uEqdk5Lyfn7rVuCLL5hWP3CgcXapIiwsp4i0uxp3y5cz47F7d3abFgQtufde4M8/gQULgKFDVVsjBAITJ3r+nnr1uAmCFhw/Dpw/Tz3jEiXcf9+8ecy8zczUzzZBEPTh99+BX34BOnTIWUF05gxlDgJBokkLHA4GCKUJoKABktYg6Ee1asBTT8kC11+oUgU4fTp/5+K6dcCMGcD8+YaaZTkOHuRP6ZAqaMnmzWwS9OefnCAGgoC5IAgCANx4IzvH/vuv5++12XzreC4IghrWrwfefDN3oH7SJFYXvfKKErOU8dJLXHNv3+7Z+z7+GIiKCrxSckEXxLkomJMLF4AxY1hW7XSqtkYAOPkuXz5/0fOGDYGxY4E+fYy1y2o8/DAdtDNmqLZE8CcSE+nYb9YMSE1lJF8QjCA1lYGnixfde/3Fi0BcXP6BKkHwlAoVuGVkqLZEEASj6NSJSSw9e+Z8/PRp/qxUyXibVPLTT8DChZTH8YSNGzmHlOunoAFSFi3oh9MJnDrFLpI1a3oWGd64EXj3XaB6dWbjCOYnEDsgDxvGY/W99zzrsFaqlJRrCNoSEwNMm8aMcU+7BAqCL9x5JxAby3v2gw8W/vq//wZuuAGoXRvYt09/+wT/Z+VKz9/z3HN0cj/yCNC/v+YmCYKgM127cruWRYu49gw03emxY4GzZzkf9ITXXgOGDwfKldPFLCGwEOeioB+ZmVmln6dOeSbcHhUFPP64Z9o5gv68/TZw9CizSqtVU22Neg4cYPnBqVOqLRECnapVgaefVm2FEIi4AiWXL7v3+uRklu03baqfTYJQGHFx3O6/X7UlgiBoTSAG8L3t9hwWBrRtq60tQsAizkVBP+x2do+02dgd1xPnYkwMO0kK5uK994CdO4Gbb87pXHQ4mFIfFRVYgsAzZrD7c5Mm7r1+82Ye1507Aw88oKtpQoDhcDBz7Kuv2In39ddFR0wwhvfeAz780P3jrX9/bunp+tolCAXxwQfAf/8BXbqotkQQBG9JTaXUhmTdCYIpUOpcTEtLw7x587B+/XqEhISgb9++6JOPXtt///2HhQsXIiEhARUqVMCdd96J1q1bG2yx4DEXLgReWro/c9dd7MJ2rY7JkSNArVq8uZ8+HTgOxuy6du50i/7rL+qhnD8vzkVBO2JjgfHj2TEVYHOl2Fhg9mxgwAC1tgn+T9Gi3r1PyvcFrfjmG2DxYuCmmyhX4g4xMZ6XDwqCYB42bwaaN2diw4kTfGzTJmDOHGbijRql1DzDuXSJZdGhoUBkpHvvWbUKWLMG6N4daNdOX/uEgECp1+ezzz7DgQMH8NJLL+GBBx7AokWL8Ndff+V63eHDhzFjxgx069YNs2bNwo033ohZs2bhsKeCpYLxeONYvHIF2LOHZdWCuXjmGWpz1K+f8/Fjx/hdR0YGjmPRGzp2BKZMAe6+W7Ulgr8QGwsMGpTlWHQRH8/HY2PV2CUIgmAU27cDX34JbNig2hJBEIyidGn+zN4cbONGNgNdvFiNTSpx6W5Pnuz+e77/Hpg4kddPQdAAZZmLV69exfLly/Hcc8+hZs2aqFmzJo4dO4ZffvkF7a9pjBAXF4fGjRujd+/eAICoqCj8888/WLt2LapXr67AekFX/vqLEZTGjYGtW1VbI7hD5850Cp89q9oSYzl4kGXilSu7VxrdpIn7JdSCUBgOBzMWnc7czzmddPRPmAD07Ssl0oJ+/Pcf8MUXbNw2dmzBr925kxnwHTsyu0QQtODmm4EyZZjF5A7LlwPnzvE4DLSOsoLgL1StykqgkiWzHmvZEnj5ZTYEDTRKlQJCQtyrpHLRvj1lrbp1088uIaBQlrl4+PBhZGRkoF69ev//WP369bFv3z5kXpOx1rVrV9x111259nHZXfFwQR3vvQfcey+werX774mPZ5lVtmNDMBEZGcDVq7kfDwlhaUIg8cUXwK23Au+/r9oSIRCJi8udsZgdp5NZxXFxxtkkBB779gFvvAF8913hr928mWVrGzfqbpYQQLRvz0BK587uvf6tt4AhQ9w7ZgVBMCd2OxAenjN42qwZ8PzzgVkh9Pjj1KB891333zNkCOWa+vbVzy4hoFCWuXj+/HmUKlUKwdk0d8LDw5GWloaUlBSUdqU6A4iOjs7x3qNHj2Lbtm246aabChzD4XDA4Yn33iK4/icr/G9Bf/wB2+LFyGzZEs6OHd1705138mKXlORZ9EXQHdvEiQiaPh2ZEybAOWuWanOUY6taFbZWreCsXLnw8/LcOS7CGzdmZzZB8BFbfLxbEcLM+Hg4A/RaaqX7pWWJiYHtiSeAunULP866dqVDp0gRub8HMKrPS1vDhrCdOIHMZs3kOBSE/6H6vBQ0QL47v8Ms56W74ytzLqampqJIkZzDu/7OyMjI933JycmYOXMm6tevX2hDl7179/puqInZtm2bahMKJbxtWxStVAlJ4eG4snmz5zs4dkxzmwTvqZiUhMoAzh06hCPZvs8qM2bAUbw4Tt12GzLKl1dmn+E0apSVtfi/8zG/87LM77+j5rPP4mLjxtjzySdGWSj4MSUuXoQ7+d37Ll7ERW+uv36EFe6Xlua22/jTneOsWjX3Xyv4NVqdl7b0dASfOQNbejpSq1Yt/A0DB3ID5DgUhGuw0v2ywsKFCDl5Eqduvx1plSuj6P79SKtUCZkSxC8U+4ULcBYpgswSJVSbIriBVc5LZc7FkJCQXE5E198hISF5vufChQt46aWX4HQ68fjjjyOokGYhdevWRZgfXlwcDge2bduGxo0bw252Ha1mzQAAFdVaIWjFlClwvPACypQujTKu8zQ9HUHffQebw4EKkyYB12QaBwqFnZe2TZvgrFABYe3bo9n/zgtB8InGjeGcPBmIj4ctD91Fp80GVK6M2iNGBKzmoqXul4IQIGh+Xq5bB/utt8JZqxYy9+zxfX+CEIBY8X4ZNGwYbDt2oPzw4UD16rC3agUAcFy4AASa0+zwYdhmzQKKFYNz5sxCX2577jkEvfoqMp9+mnNJwZSY5by8fPmyW4l7ypyLZcuWRXJyMhwOx/9/UOfPn0dISAiKFy+e6/Vnz57Fiy++CAB4+eWXc5RN54fdbrfMxdEb/PL/W7OGXa5uvpn6OYK5KFMm92NpacDMmcDBg7BXqeJdh3A/It/zcuRIYORI2NLSAtbRI2iM3Q7Mns2u0DZbzsYuNhtsADB7Nuz5BOwCCb+8X5qJtDQgORkoKHP9wgV28GzWzP3GG4Jfo9l5WaYMEBoKW3Bw4ftLS6NGtCAIeWKp++WwYcDZs7BXqwacOQOUKwfY7bC74SfwOy5eZDVVxYrA668X/vr/aXYHVasm6xILoPq8dHdsZc7FGjVqoEiRIti7dy9iYmIAALt370bt2rVzZSRevXoVkydPhs1mw0svvYQyeTk4BHOSlsYFBQBUqFD469etA377jZ2/xLloDYoVAx55RLUVati7lw2LihcHfv7ZvffIokbQkgEDgG+/Zdfo7M1doqOBN9/k84KgJxcuZAWerl4FQkPzft3Gjbxe1qwJHDhgmHlCANCwYd6N5vLi/vuB339nUDSPZpGCIFiIJ57I+feZM8ClS2psUU3lysCkSXSwusOCBZwnZut/IQi+osy5GBoaii5duuCDDz7A2LFjcfbsWSxduhRjxowBwCzGsLAwhIaG4rvvvkNCQgJefvnl/38OQL5ZjoKJ+OQTYPRooF8/ZiwURv/+QKlSWZpMgrk4cYLfaUhI7ht6IOJ0AmvXsludIKhiwAB2+ouLA06eZNf2Tp0kEi0YQ8mSWb+npOTvXLTb2dClRg1j7BICB5vN/ddu2QIkJHCuKQiC/xGovoHy5YH/VXl69B5B0BBlzkUAGD58OObOnYtJkyYhLCwMt912G9q1awcAGDlyJMaMGYNu3bph/fr1SEtLw9NPP53j/V26dMG4ceNUmC64i2vylpbm3uvr1OEmmJNTp4CJE4HIyCzn4sGDvJFXqODZBN8fiI5m59PCyi9WrgSeegro2dPzG78guIPdDnTpotoKIRCx24Hz5+lkLMih3bkzsGKFcXYJQl6sXcsGbPXrq7ZEEAQtSE1ll2Q/7LMgCFZDqXMxNDQU48aNy9NB+N133/3/73PmzDHSLEFLBg9mF8kA1+HzG6KigPvuy1ni/uCDLDH6+GNgxAh1tqmgePGsslOHI//X/fMPsGGDZOQKguCfSPa2oJpHH2VG4qxZQKVK+b+ueHHgf4kMgiBYnIkTgSlTKA0TEgKcOwc8/DDQpIlqy9SQlET948jIgmWYPvyQUmR33AH06GGcfYLfo9S5KAQARTw4xA4eBHbvBlq1ck+fUTCeyEjekLJz9SozFmvVUmOTFbjjDjoWIyJUWyIIgmA8rmZDgZbdLhjH119TuuXxxwt2LgqC4D+4ZDmSkoDVq7mWvOcetTappF49IDGR8g8FOVh//BFYsoSvEeeioCHiXBTMw7ffsnR08GBg0SLV1gjusmoVHYyBqu+2fj1w9izQvn3+r4mOBoYMMc4mQRAEI/noI2DnTi7qmjbN/fzOnbxGduwI/PKL8fYJ/s8zzwDp6aywyI9PP6UDsm9foEED42wTBEEfxowBRo2ik3HRImDfvsA+t0uVYvbm5csFv27MGN6ru3c3xi4hYBDnoqAvFy4AL78MXLkCvPdewa8NCwNiYoA2bQwxTfABh4MZKK5y96JF1dqjkttuA44eZXmBdIIWBCEQ+eorYNkyoEWLvJ2LW7ey2UtysvG2CYHB2LGFv+bjj5ndVLlyYDsgBMFfKFEi6/c77lBnh1nYscO97s89ekjGoqAL4lwU9MXhAN54g7/PmVNwmfTYsdxc5VOCOalXD9i7F/j3X6BlS9XWqKdxY5Y755e5efQou/i2bCkC8oIg+CeDB9OxmN81btAgXisLy6YQBD0ZMoSORQliC4Lgj7jjWBQEHRHnoqAvpUoBTz/Nnw6HexqMoslkblxOtKQkYOFCYOlSNjUJ1LLfH3/kT4cD2Lw59/PLlrEJTrduwPLlhpomCIJgCA88UPDzwcFAo0bG2CIEJhcvsmt58eJA2bJ5v2bMGG6CIPgHJ08Cc+cC8fHAuHFAzZq8Bgj5s20b1ywNGkjFlaA50sJX0JfgYGDaNGrhhIbm/zrJVrQOv/8OnDoFXH89M/K+/prCwULelCxJnbGOHVVbIgiCIAj+ycMPA1Wr0tEgCEJgcP488OKLwLx5bE7yzDOqLVLLokUMoPz8c/6vmToVaN4ceP114+wSAgZxLgrmYOZMdht+803VlgiFER3NMuAiRYC77+Z317u3aqvMy+DBwJo11B4VBEHwV9LSgEuXcj9+/jwwcSLwzTfG2yQEDqVKMQsnPT3v548fp+6nIAj+Q2QkG7oAQJkyXEsGMqtXA+++y2aT+VG0KBAeTgejIGiMOBcF/UlNBU6fZkfh/PjnH+DgQS5OBOvQoQPw+OP8GajMmQN06gTbvHmqLREEQVDD66+zOmH06NzPbd4MTJlCiRRB0IvXXuN88/nn835+zBigdGngk0+MtUsQBP0oVw54/31WwJ07515jJ3+mZ09g0iSga9f8X/PJJ/ysbrjBOLuEgEE0FwX96dAB2LiRKdo9e+b9mg8+YOQp0CNOVmDlSnZGbtsW6N5dtTXqOXqUmYlt2gCtW+d8zuFgR23RERUEwZ9xdexMSsr9XNmywP3356+DJwhakF9TNReJiXRAyDxTEPyXwq4D/k7v3u5Vk9ls8lkJuiDORUF/SpXiz4sX839N2bISQbEKP//MUugRI4CwMKBuXUYOA5WhQ4F27eCsWzd35u0PP7CZy+DBjKwKgiD4I3fdxetcyZK5n2vaVHTwBPWsX88qGtecVBAE6+NwUP/92DGgUiWgSxdxmgmCQqQsWtCfn34CMjK48BCsT9u2wL33AleuMCv15ptVW6SWZs2AgQPZde1atmxh6UFqquFmCYIgGEZYGPWuikjMWlDE1q3AQw8Bkyfn/5qIiIKbCwqCYB1iY4Hq1VkCfM89TFKpXp2PByqZmUByMnDmTN7PjxvHhpy//GKsXULAIM5FQX/CwgqOIv30E/DWW8CuXcbZJHjPwIHARx8BffuyuUu9eqotMi9PPQX89x91KQVBEAINh4PlqIKgN/HxwHvvBbZjQRAChdhYYNAgNmrKTnw8Hw/U68BPP1FbNr/S6NWrmekpPQ4EnZAQs6Ce+fOBb78FZswAYmJUWyO4y+23c8vMVG2JWi5cALZv5+/FiuV8rmhRoEULw00SBEEwlLNngXfeYZXCyy9nPb5nD9CwIVC7NrB3r+jPCvpRrx4bGVStmvu5l18GjhyhtnebNsbbJgiCdjgcwPjx1FC9FqeT95kJE5gEEWgl0i5pkkuX8n7+yy+Z9NCxo3E2CQGFOBcF/Vm2jDp9bdrQGXUtXbqwbFQudNbCdQMPCvAE6H/+AW68EUGNG0sXSkEQApNLl+jYCQ3N6Vzcv5/3iYgIcSwK+lKzJvDii3k/FxtLmZK+fQ01SRAEHYiLy52xmB2nkxqMcXFcYwYS111H2ar85B8aNMhbxkkQNEKci4L+/PMP8MYb1OnLy7k4Zgw3wRqsXw/ceCNLonfuVG2NesqXZ1bOtdkSO3YwI7djR2lWJAiCf1O2LPDAAyzHyszMCjr16QOkpOSv/yQIRvDyy8C//wKtW6u2RBAEXzl5UtvX+RNFioj2saAUOfoE/enQAXjySTYCEaxP0aJcLO7axU7Jn3wChISotkodzZsD+/Yh0+EANm/OenzFCmZR9OkjzkVBEPybEiWADz7I+7nixbkJgp44nZybJCUBlSvnrKro04ebIAjWJypK29cFCkuWAOnpbOhSoYJqawQ/JcDrGQVD6NwZePVVYMCA3M+dOiWddK1G3brASy/x9x9+CDw9E3epXx8YNgzo1Uu1JYIgCILg32RmMnO2alXg3DnV1giCoBedOrF6Kj+pDZsNqFKFrws0MjOBZ55hReC1uotTpwKDBwN//qnGNiEgEOeioJaHHqL47Pz5qi0R3CE2Nks0HWCWQPXqgduVrSB69OBxPWqUaksEQRCMIT2dYvsAHTy33w5Mm5a38L4gaIndzgzZIkU4N3Hxzz/UW5TuqILgH9jtwOzZ/P1aB6Pr7zffDMzkh6Ag4PXXgXffZaO17LRrB7RqJY0mBV0R56JgDKmpwPnzuR8/eJCLkWrVjLdJ8IzYWGDQoNwiyvHxfDyQHYx9+yKoSxcUyesYFwRBCASaN6dERlwc/96yBfj6a2DePGnmIhjD2bN0ItaokfXYE08AzZqxS6ogCP7BgAHUNa9cOefj0dF8PK9quUDhsceA558HwsJyPj57NoMtdeqosUsICERzUdCf//5jpKRy5dyOqf/+Aw4fFl0Ms+NwAOPH55194uoaPWECOzEGYqRw9WrYLlyAPSmJf1+8yAVO2bJq7RIEQTAKV3fK5GT+rFGDkigiLi8YRV4dUsPDWS7drJnR1giCoCcDBnDdERfH5i1RUSyFDsR1SHamTlVtgRDAyIxP0J9SpfjTteDIjs2WM8IsmJO4uNyO4ew4ncCxY3xdly6GmWUa3nsPjqAgpJcvz7+XLAHuugvo3z+wMzoFQQgcliwBgoPpyAEomfHkk0pNEgR8/72U5QuCv2K3B+a6w1MuX86dySgIOiBl0YL+1KzJkmgR2LYuJ09q+zp/4/bbgYEDkVmiBP8+dIg/K1VSZ5MgCIKRREYyWzvQs0YEdXz8MRsZrF2b83GbTUrzBUEIDDIzqTt75UrWY716cU2ybJk6u4SAQJyLgv7Y7SxLubY06vnngYcfBnbsUGKW4AHulq1LeTuZOBG4cIHHuCAIQqCRkQGsW5ezsYYg6M1PP7GRwdatqi0RBEFQQ79+rBr84gv+7XTymnjyJFChglLTBP9HyqIFdXz+OXDkCEtHGzZUbY1QEJ06USQ5Pj7v8iKbjc936mS8bWbg8GHg6FEEX7yY9Vjp0lnlgYIgCP7O6tXAqlVAy5aUO+nYEShRAkhKYgdLQdCbQYOARo14DALAsGG8P7/8MtC5s1LTBEEQDOFaOTKbjdJVW7cCMTHq7BICApntCcYwaxa7V8XH82+nE5gyhU1AWrRQaprgBnY7u4wBuUuLXH+/+WbglsM9/TTsnTsj/M8/VVsiCIKghuXLgRdeAH78ETh1ik3cGjYUx6JgHHfcAbz0EtCmDf9evZqbIAhCoPDee9RYfOSRrMeKFwfat6cusiDoiMz4BGN45x3g9dcZOQHokBo6FHjjDcnusgoDBgDffssFY3aio/n4gAFq7DIDVarAWasWnKGh1Hq6+27gs89UWyUIgmAcbdoADzwAXHcds8SOHwck4CKoZOlS3oubN1dtiSAIgjGULAkUKyY6s4ISpCxaMIb77qP2kmg9WJsBA4C+fdkV+uRJaix26hS4GYsuZs5E5vTpOLN5M6r89huwYAE1x+65R7VlgiAIxtC7N7fsFCumxhYhMMnMBC5eBBwOoEwZoHFjboIgCIHK1KlZST1Vq6q2RvBzxLkoGMPEiTn/XruWnSVr1ZLIitWw24EuXVRbYVqcN9zABU6jRqpNEQRBEITA4cMPgVGjgD59gCVLVFsjCIJgPP/9B3z3HdfY995L2arTp4Hu3cW5KOiOlEULahg6FKhTB1i58v/au/eoKOs8juOfERgYuWMq6IgKpFKy2koprqt2JXUTQmv1eI6eLNHdk2sX3attax1lFdfa2kzJRVcqVypy21psd2statPsdg5pgKImt7wFqykwMMz+8SxTk7XV5MwDzPt1DgfmxzPyPeh3xufz+z2/x+xKgAtrzBgjTM/ONrsSAPC/kyeN18FbbzVWkAH+0nkjg08+kUpKjBPsEyfMrQkA/GnfPikvTyouNt6Dly6VfvhDVnHDL1i5CP9pazNWdLlcxqrF48e5mQt6hldeUa/8fA3s00cqLDS7GgDwv717jb0Wm5uNxx9/zJYZ8K+cHOPfX2io8f/L996Tnn2WyT4AgSMtTVqyxLihWnCw9NOfml0RAgjhIvzj9tuNm7rcd590zz3Snj3GnnTB/BNED3DypCwvvKCYxETjBHvUKPYaAxBYevc2gp1evaSnnpJaWsyuCIHGav3064wMI9wePdq0cgDA7y67jJtYwTQkO/CP3r2Nz6dPfzpGsIieIj1dHQUFav7znxWWkSFlZko7d5pdFQD4z8UXS4cOSdHRUlyc2dUg0K1fb3YFAGCuDz6Q7HbjDtKAH7DnIvxj+XLjEqm8PLMrAS68wYPlmj9fZ777Xbn69jVWLgJAILFapaFDCRZhntOnpV/+0rgkEAAClctl7D17/fXGhN+ePWZXhABBuAj/iIqSYmON1YpXXCFNnSp9+KHZVQEX1IlZs9RRXy/df7/ZpQCAfzmd0ksvST/6kXHX3rY2sytCoHE6jUnshx6SHA6zqwEA/zt+3Djfjow0tiBzuaTUVLOrQoAgXIR/nTxp7ElXWirFxJhdDXBhOBzS5s2KLyiQXnmFmxgACCwlJdKQIdI110gbNkgLFkhJScY44C+RkZ+uWkxIkP7xD3PrAQB/i4w0bqAqSRUV0okTxiIfwA8IF+EfBw8aN3N5/HFp927pT38ylmkD3V1JiZSUpKAFCzSwoEBB11xjnGRzUg0gEJSUSDNnSrW1nuN1dcY4r4XwF4tFysqSwsONrXi4RB9AoAkLkxoapLNnpYgI6aKLzK4IAYRwEf5x5Ih0771SYaE0dqw0d67ZFQHfXudJdV2d5zgn1QACgdNprBRzuc7/XufYHXcYxwG+1Ll69qqrjJNqyQgaeR8GEEgsFik+3riZqsVidjUIMISL8I8hQ6TcXGn2bLMrAS4MTqoBBLqysvNXLH6WyyXV1BjHAb7yZatn6+uZ6AMQWJxOadcu6fLLpWnTjAU+gJ8QLsI/UlKkjRslm03auVNqbTW7IuDb4aQaQKBraLiwxwHfFBN9AGDoXMF95ZXSW29Jf/ubNH48EyzwG8JF+IfTKe3YId15pzRlinTunNkVAd8OJ9UAAl1CwoU9DvimmOgDgC9fwf3RR6zght8QLsL3OmdRbrzx07HvfIcXOXRvnFQDCHTf/75kt3/5vk4WizRokHEc4AtM9AEIdKzgRhdBuAjf4i6S6Kk4qQYQ6IKCpN//3vj686+FnY8ffNA4DvAFJvoABDpWcKOLIFyE7zCLgp6Mk2oAkHJypKeflgYO9By3243xnBxz6kJgYKIPQKBjBTe6CMJF+A6zKOjpOKkGAOO17sgR6V//kp580vh8+DCvgfA9JvoABDpWcKOLCDa7APRgzKIgEOTkSFlZcu7apQ9379bgceMUNHkyJzIAAktQkDR5stlVIBB1TvQtWeI5qW23G8EiITeAnqxzBXdd3RdfMWixGN9nBTd8jHARvsMsCgLF/06qG2NiNHj0aIJFAAD86X8TfSorMyatExKME2nejwH0dJ0ruGfONILEzwaMrOCGH3FZNHyHfXAAAADgD52rZ2fPNj5zIg0gULBVE7oAVi7Cd5hFAQAAAADAt1jBDZMRLsK32AcHAAAAAADfYv9jmIhwEb7HLAoAAAAAAECPRLgI/2AWBQAAAAAAoMfhhi4AAAAAAAAAvEK4CAAAAAAAAMArhIsAAAAAAAAAvEK4CAAAAAAAAMArhIsAAAAAAAAAvEK4CAAAAAAAAMArhIsAAAAAAAAAvEK4CAAAAAAAAMArhIsAAAAAAAAAvEK4CAAAAAAAAMArhIsAAAAAAAAAvEK4CAAAAAAAAMArhIsAAAAAAAAAvBJsdgG+4HK5JEnNzc0mV+IbTqdTknTu3DkFBQWZXA0Aib4EuiL6Euh66Eug66Evga6nq/RlZ67WmbN9GUt5efn/P6Ibcjqdam9vN7sMAAAAAAAAoFsLDg7+vyFnj1y5aLFYFBwc7P4aAAAAAAAAwNfXuWLxq7K1Hhku9urFVpIAAAAAAACAr5HCAQAAAAAAAPAK4SIAAAAAAAAAr/TIy6J7MofDoccee0y7d++W1WpVVlaWpk+fbnZZQEBqa2vTsmXLdNttt2nkyJGSpGPHjunRRx9VVVWV+vbtq1tuuUWjR482t1AgAJw6dUqFhYV6//33ZbVaNX78eM2ZM0dWq5W+BEzS0NCgxx57TJWVlYqIiNCUKVOUnZ0tifdLoCtYuXKloqKitHjxYknSoUOHVFBQoA8//FCDBg3SwoULlZycbHKVQM+3Z88erVmzxmNs3LhxWrZsWbfpS1YudjNbt25VdXW1VqxYodzcXBUXF+uNN94wuywg4DgcDj3wwAOqqalxj7lcLq1evVqxsbFas2aNJk2apDVr1ujEiRMmVgr0fC6XS2vXrlVra6vuv/9+3XnnnXrrrbe0bds2+hIwSUdHh1atWqXo6Gjl5+crNzdXzzzzjMrKyuhLoAt47bXX9M4777gft7S0aOXKlUpNTVV+fr6GDx+uVatWqaWlxcQqgcBQU1Oj9PR0bdq0yf3x4x//uFv1JeFiN9LS0qKXXnpJ8+fPV1JSksaOHavs7GyVlpaaXRoQUGpqavSLX/xCH330kcf4+++/r2PHjmnhwoWy2+3KycnRsGHD9PLLL5tUKRAY6urqVFVVpdtvv12JiYm65JJLNGvWLL322mv0JWCS//znPxoyZIhyc3M1YMAAjRkzRmlpafrggw/oS8BkZ86c0datW5WSkuIee/3112W1WjV37lzZ7XbNnz9fYWFh+ve//21ipUBgqKurU2JiomJjY90f4eHh3aovCRe7kSNHjqi9vV3Dhw93j40YMUIHDhxQR0eHiZUBgWXfvn0aOXKk8vLyPMarqqo0dOhQhYWFucdSU1NVWVnp7xKBgBIbG6vly5crJibGY/zcuXP0JWCS2NhY3X333bLZbHK5XKqoqND+/ft16aWX0peAybZu3apJkybJbre7x6qqqpSamiqLxSJJslgsGjFihKqqqswqEwgYNTU1SkhIOG+8O/Uley52I42NjYqKilJISIh7LCYmRg6HQ2fOnFF0dLSJ1QGB4/rrr//C8cbGRsXFxXmMRUdH69SpU/4oCwhY4eHhuuyyy9yPOzo6VFpaqrS0NPoS6AIWLVqkkydPasyYMRo3bpw2b95MXwImKS8v1/79+7Vu3ToVFBS4xxsbGzVo0CCPY2NiYnT06FF/lwgEFJfLpfr6er333nsqKSlRR0eHMjIyNGvWrG7Vl4SL3Uhra6uCgz3/yjoft7e3m1ESgM9obW31CP8lKSQkhP4E/KyoqEiHDx/W6tWr9de//pW+BEy2bNkyNTU1qaCgQFu2bOH9EjCJw+HQhg0bdNtttyk0NPS8732+L4ODg9XW1ubPEoGAc+LECff74t13363jx4/rj3/8oxwOR7fqS8LFbsRqtZ73n67Ox1ar1YySAHyG1WrVmTNnPMba2troT8CPioqK9Pzzz+uuu+5SYmIifQl0AZ37urW1tenBBx/UVVddpbNnz3ocQ18CvldcXKzk5GSP1f6dQkJCzgss2tvbzwshAVxY/fr105YtWxQRESGLxaKhQ4eqo6NDDz30kC699NJu05eEi91IXFycTp8+LafTqaCgIEnG8nWr1arw8HCTqwMQFxfncfdoSWpqalJsbKxJFQGBZdOmTXrxxRe1ZMkSZWRkSKIvAbM0NTWpsrJSY8eOdY/Z7Xa1t7crNjZWdXV15x1PXwK+9frrr6upqUlz5syRJHdosXv3bk2YMEFNTU0ex9OXgH9ERkZ6PLbb7XI4HIqJiek2fckNXbqRoUOHKjg42GPzzoqKCqWkpKhXL/4qAbMNGzZMhw4dUmtrq3usoqJCw4YNM7EqIDAUFxfr73//u+666y5NmDDBPU5fAuY4fvy48vPzPfZRrK6uVlRUlFJTU+lLwAQrVqzQunXrtHbtWq1du1bp6elKT0/X2rVrNWzYMFVWVsrlckmS+0ZM9CXgW++++67mzZvn8Z545MgRRUZGum921h36kkSqGwkNDdXkyZO1ceNGHTx4UHv27NFzzz2nadOmmV0aAEmXXHKJ+vTpo0ceeURHjx5VSUmJDhw4oKuvvtrs0oAerba2Vk899ZRuvPFGjRgxQo2Nje4P+hIwR3JyspKSkvTII4+opqZGb7/9toqKijRjxgz6EjBJv379lJCQ4P6w2Wyy2WxKSEhQRkaGzp49q8LCQtXU1KiwsFAtLS0aP3682WUDPdqIESNktVq1fv161dXV6Z133tHWrVuVnZ3drfrSUl5e7jK7CHx9ra2tKigo0O7du9W7d29lZWXpBz/4gdllAQFrxowZWrFihUaOHClJamho0Pr163XgwAHFx8frlltu0ahRo0yuEujZSkpK9MQTT3zh95555hn6EjDJxx9/rE2bNqm8vFyhoaGaMmWKcnJyZLFY6EugC3j44YclSYsXL5YkHThwQBs3blRdXZ0GDx6s3NxcJSUlmVkiEBCOHj2qzZs3q6qqSjabTdddd51uuukmWSyWbtOXhIsAAAAAAAAAvMJl0QAAAAAAAAC8QrgIAAAAAAAAwCuEiwAAAAAAAAC8QrgIAAAAAAAAwCuEiwAAAAAAAAC8QrgIAAAAAAAAwCuEiwAAAAAAAAC8QrgIAAAQ4H79619r+/btPvmzy8vLVVtbK0l6+eWXtWjRIp/8HAAAAJiDcBEAAAA+85vf/EZNTU2SpO9973tavXq1uQUBAADgggo2uwAAAAAEhtDQUIWGhppdBgAAAC4gwkUAAAC47d+/X1u2bFFNTY3i4+N18803KyMjQ5L08MMPS5IOHz6sxsZGrVy5Uk6nU5s3b1ZlZaWcTqdSUlK0aNEi2e129yXQ9957r26++Wb17dtXxcXF2rBhgySptrbW/VybzaZrr71WM2fOVK9evbR9+3Y1NDTIZrOprKxMISEhysrKUnZ2tiTJ5XLp6aef1osvvqjW1lalpqZqwYIF6tu3ryRpxowZ+slPfqJnn31WDQ0Nuvjii7V48WL179/fz79RAACAno3LogEAACBJamxsVF5eniZPnqx169YpOztbf/jDH7R//373Ma+++qpmz56tX/3qV4qPj1deXp769++v3/3ud1q1apWcTqeKiookyX0J9LJlyzR9+nSPn3X69GktX75ccXFx+u1vf6sFCxaotLRUL7zwgvuYN954Q1arVfn5+crKylJRUZHq6+slSaWlpXr11Vd1xx13KC8vTzExMbrvvvvU3t7ufv727dt16623Kj8/X6dPn9a2bdt89rsDAAAIVISLAAAAkCTt3LlTaWlpmjp1qhISEjRp0iRde+21ev75593HJCcn6/LLL1dKSoocDoeuu+46zZs3T/Hx8UpKStKVV16pmpoaSVJ0dLQkKSIiQjabzeNnlZWVKTQ01L3K8YorrtCsWbO0Y8cO9zERERGaO3euEhISlJ2drYiICFVXV0uSduzYoblz52rkyJGy2+1auHChPvnkE7377rvu599www1KS0tTYmKiMjMzdfDgQV/96gAAAAIWl0UDAABAknGZ8ttvv605c+a4x9rb2zVgwAD34379+rm/DgsLU2Zmpnbt2qXq6mrV1dXp8OHD7lDxq35WUlKSgoKC3GPDhw9XU1OTzp49K0nq37+/x/dtNpva29vV3NysU6dOad26derV69O5cofDoYaGBvfjhIQEj+c6nc6v+6sAAADA10S4CAAAAEmS0+nUxIkTlZOT4zH+2YAvJCTE/XVzc7N+9rOfKSoqSunp6ZowYYLq6ur03HPPfeXPslqt5411dHR4fA4OPv+/qi6Xy/39pUuXegSfkrHasdPnn+9yub6yLgAAAHwzXBYNAAAASdLAgQPV0NCghIQE98fevXtVVlb2hcfv27dPjY2NWrFihbKzszVq1CidPHnya4V4AwYM0KFDhzz2SKyqqlJUVJRHQPhFwsPDFR0drcbGRnedF110kceejAAAAPAPwkUAAABIkjIzM1VdXa0nn3xS9fX1Kisr0xNPPOG+A/PnRUZGqqWlRW+++aaOHz+uf/7znyotLfUIDMPCwnT06FH3pc6dJk6cqLa2Nm3cuFG1tbV68803tX37dmVmZspisXxlrTfccIO2bdumvXv3qr6+Xo8++qgqKio0cODAb/dLAAAAwDfCZdEAAACQZOyn+POf/1yPP/64/vKXvyguLk7z5s3TxIkTv/D44cOH66abblJBQYHa2to0ePBgLViwQOvXr9epU6fUp08fTZ06VUVFRTp27JgGDx7sfq7NZtPy5ctVWFiopUuXKioqStOmTTvvkuwvM336dDU3N2vDhg1qbm5WcnKy7rnnnq9c9QgAAIALy1JeXs7mMwAAAAAAAAC+MS6LBgAAAAAAAOAVwkUAAAAAAAAAXiFcBAAAAAAAAOAVwkUAAAAAAAAAXiFcBAAAAAAAAOAVwkUAAAAAAAAAXiFcBAAAAAAAAOAVwkUAAAAAAAAAXiFcBAAAAAAAAOAVwkUAAAAAAAAAXiFcBAAAAAAAAOAVwkUAAAAAAAAAXvkvfopDmkkKSBs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56" y="1107083"/>
            <a:ext cx="427751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2376017" y="4135083"/>
            <a:ext cx="5328591" cy="1200329"/>
          </a:xfrm>
          <a:prstGeom prst="rect">
            <a:avLst/>
          </a:prstGeom>
          <a:solidFill>
            <a:srgbClr val="FF8989">
              <a:alpha val="49804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Dieser Bifurkationsgraphen ordnet jedem Wert von r seine Funktionswerte zu.</a:t>
            </a:r>
          </a:p>
          <a:p>
            <a:pPr algn="ctr"/>
            <a:r>
              <a:rPr lang="de-DE" dirty="0" smtClean="0"/>
              <a:t>Bifurkationen sind die Stellen, an denen sich der Wert „aufspaltet“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2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371599" y="0"/>
            <a:ext cx="7746840" cy="946440"/>
          </a:xfrm>
        </p:spPr>
        <p:txBody>
          <a:bodyPr vert="horz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Die Feigenbaumkonstante</a:t>
            </a:r>
            <a:endParaRPr lang="de-DE" sz="3200" dirty="0"/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1143000" cy="94644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 dirty="0" smtClean="0"/>
              <a:t>1.3</a:t>
            </a:r>
            <a:endParaRPr lang="de-DE" sz="3600" dirty="0"/>
          </a:p>
        </p:txBody>
      </p:sp>
      <p:sp>
        <p:nvSpPr>
          <p:cNvPr id="6" name="AutoShape 3" descr="data:image/png;base64,iVBORw0KGgoAAAANSUhEUgAABR8AAAIICAYAAADntZlxAAAAOXRFWHRTb2Z0d2FyZQBNYXRwbG90bGliIHZlcnNpb24zLjYuMiwgaHR0cHM6Ly9tYXRwbG90bGliLm9yZy8o6BhiAAAACXBIWXMAAA9hAAAPYQGoP6dpAAEAAElEQVR4nOydd3RUVRfF98ykQEiAUITQCb33LkgTFEGKDRuKXSmCig0bqNgFRVGxIQp2RMUPFemIKJ3QewuhhUASkpBkZr4/tmNCytT7GpzfWrMCycybk8l799277zn72BISEtwQBEEQBEEQBEEQBEEQBEFQjN3oAARBEARBEARBEARBEARBuDAR8VEQBEEQBEEQBEEQBEEQBE0Q8VEQBEEQBEEQBEEQBEEQBE0Q8VEQBEEQBEEQBEEQBEEQBE0Q8VEQBEEQBEEQBEEQBEEQBE0Q8VEQBEEQBEEQBEEQBEEQBE0Q8VEQBEEQBEEQBEEQBEEQBE0Q8VEQBEEQBEEQBEEQBEEQBE0IMzoAvXG5XHC73QAAm81mcDSCIAiCIAiCIAiCIAiCYC3ya2t2u/fcxotOfHS73cjNzTU6DEEQBEEQBEEQBEEQBEGwNGFhvqXFi0589FCrVi2ULFnS6DA0wel0YufOnahfvz4cDofR4QiCALkuBcGMyHUpCOZDrktBMB9yXQqC+TDDdZmZmYn9+/f79dyLTnz0lFqXLFkSUVFRBkejDU6nEwAQFRUlNwdBMAlyXQqC+ZDrUhDMh1yXgmA+5LoUBPNhpuvSH0tDaTgjCIIgCIIgCIIgCIIgCIImiPgoCIIgCIIgCIIgCIIgCIImiPgoCIIgCIIgCIIgCIIgCIImiPgoCIIgCIIgCIIgCIIgCIImiPgoCIIgCIIgCIIgCIIgCIImiPgoCIIgCIIgCIIgCIIgCIImiPgoCIIgCIIgCIIgCIIgCIImiPgoCIIgCIIgCIIgCIIgCIImiPgoCIIgCIIgCIIgCIIgCIImiPgoCIIgCIIgCIIgCIIgCIImiPgoCIIgCIIgCIIgCIIgCIImiPgoCIIgCIIgCIIgCIIgCIImhBn55tnZ2fjwww+xatUqREREYODAgbj66qsLPe+ZZ57Bli1bCn2/Z8+eGDFiBNLT03Hbbbed97OYmBjMmDFDq9AFQRAEQRAEQRAEQRAEQfCBoeLjzJkzsWfPHkyYMAEnTpzA1KlTUbFiRXTq1Om8540bNw65ubn//X/Xrl1444030LdvXwDA4cOHERMTg8mTJ//3HLtdkjqV43QCy5cDSUlAXBzQtSvgcBgdlSAIgiAIgiAIgiAIgmBSDBMfs7KysHDhQowfPx7x8fGIj4/HoUOHMH/+/ELiY0xMzH//djqdmDVrFgYNGoS6desCoPhYpUoVxMbG6vo7XFTMmQM8+CBw+HDe96pVA956CxgyxLi4BEEQBEEQBEEQBEEQBNNiWHrg/v37kZubiwYNGvz3vYYNG2LXrl1wuVzFvm7x4sVIT0/HoEGD/vveoUOHEBcXp2W4Fzdz5gDXXnu+8AgAiYn8/pw5xsQlCIIgCIIgCIIgCIIgmBrDMh9TUlJQunRphIeH//e9smXLIjs7G2lpaShTpkyh17jdbsydOxf9+/dHyZIl//t+YmIicnNz8dhjj+HUqVNo1KgRhg8fLpmQKnA6mfHodhf+mdsN2GzAmDHAwIFSgi0IgiAIgiAIgiAIgiCch2Hi47lz5xAWdv7be/6f398xP5s3b0ZycjJ69+593vcTExNRunRpDB8+HG63G7NmzcKkSZPw8ssvw1GMIOZ0OuF0OhX8JubD83sp+f2WLIGjYMZjftxu4NAhOJcsAbp3D/39BOECRel1KQiCEuS6FATzIdelIJgPuS4FwXyY4boM5L0NEx8jIiIKiYye/0dERBT5mlWrVqFVq1bneUACwJQpUwAAkZGRANig5q677sKuXbvQsGHDIo+1c+fOUMK3BAkJCSEfI3bVKsT78bwDq1YhpWzZkN9PEC50VFyXgiCoRa5LQTAfcl0KgvmQ61IQzIdVrkvDxMdy5cohNTUVTqfzv+zElJQUREREoFSpUkW+Zv369bj++usLfd8jOnooU6YMoqOjcerUqWLfv379+oiKigrhNzAvTqcTCQkJaNasWbGZn35z+rRfT6vZsSNqtmwZ2nsJwgWM0utSEAQlyHUpCOZDrktBMB9yXQqC+TDDdZmRkeF3Yp9h4mPt2rURFhaGnTt3olGjRgCA7du3o27durDbC/fBSU1NxbFjxwplMmZkZOC+++7DuHHj0KxZMwBAcnIy0tLSULVq1WLf3+FwXPADp5LfsXt3drVOTCza99FmA6pVg6N7d/F8FAQ/uBjGHkGwGnJdCoL5kOtSEMyHXJeCYD6MvC4DeV/Dul1HRkaie/fu+OCDD7B79278/fff+Omnn3DVVVcBYBbkuXPn/nv+wYMHERERgUqVKp13nKioKDRq1AgzZszA7t27sXfvXkyePBktW7ZEzZo1df2dLkgcDuCtt/hvm+38n3n+P2WKCI+CIAiCIAiCIAiCIAhCIQwTHwHg9ttvR506dfDss8/io48+wg033ICOHTsCAO666y78+eef/z33zJkziIqKgq2gAAZg1KhRiI+Px4svvohnnnkGFStWxJgxY/T6NS58hgwBvvsOiI4+//vVqvH7Q4YYE5cgCIIgCIIgCIIgCIJgagwruwaY/Thq1CiMGjWq0M++//778/7fpUsXdOnSpcjjREdHY8SIEZrEKPzLkCHAggXA++/z/6+/DowZIxmPgiAIgiAIgiAIgiAIQrEYKj4KFuOll4BBg4BLLgGaNhXhURAEQRAEQRAEQRAEQfCKiI+C/5QtC/Tta3QUgiAIgiAIgiAIgiAIgkUw1PNREARBEARBEARBEARBEIQLF8l8FPzn00+B5cuB2FigVy+gXz+jIxIEQRAEQRAEQRAEQRBMjIiPgv9MmgTs3s1/JyeL+CgIgiAIgiAIgiAIgiB4RcquBf/p3x+IjgY6d+ZDEARBEARBEARBEARBELwgmY+C/0yezIcgCIIgCIIgCIIgCIIg+IFkPgqCIAiCIAiCIAiCIAiCoAmS+SgEh9sN2GxGR+EfTicb5SQlAXFxQNeugMNhdFSCIAiCIAiCIAiCIAgXPJL5KPjHvn1AmTJAuXLAJZcAJUsCLpfRUflmzhygVi2gRw/gppv4tVYtfl8QBEEQBEEQBEEQBEHQFBEfBf84cwZITeW/T5wAzp3L+79ZmTMHuPZa4PDh87+fmMjviwApCIIgCIIgCIIgCIKgKVJ2LfhHo0bAjh1Adjb/X64cULq0sTF5w+kEHnyQ5eEF8ZSMjxkDDBwoJdiCIAiCIAiCIAiCIAgaIeKj4B+RkUD9+kZH4T/LlxfOeMyP2w0cOsTnde+uW1iCIAiCIAiCIAiCIAgXE1J2LVyYJCWpfZ4gCIIgCIIgCIIgCIIQMJL5KPjH+vXAqlVAkyZAZiaQkAD07g20bGl0ZEUTF6f2eYIgCIIgCIIgCIIgCELASOaj4B8LFgAPPAB8/DHwySfAuHHAsmVGR1U8XbsC1arR27EobDagenU+TxAEQRAEQRAEQRAEQdAEyXwU/KNuXWDIEKBdOwp34eFAvXpGR1U8Dgfw1lvsam2znd94xiNITpkizWYEQRAEQRAEQRAEQRA0RMRHwT+GDOHDw4gRxsXiL0OGAN99BwwbBpw9m/f9atUoPOb/fQRBEARBEARBEARBEATlSNm1cGEzZAhw1VX8d3g48OGHwL59IjwKgiAIgiAIgiAIgiDogIiPQvDkL2U2M19+CXTsCOTksMxaSq0FQRAEQRAEQRAEQRB0QcRHwT8GDwZq1ADmzQMWLwYuuQTo3NnoqPzDbgduuw0YMwZo2NDoaARBEARBEARBEARBEC4axPNR8I/ERODQIf67RAngxAkgOtrYmALhvvuMjiBwnE5g+XIgKQmIi2NnbsnaFARBEARBEARBEATBQoj4KPjH118DyclAnTpAZCSQkACUL290VL5xu4GHHgLKlQPGjrWOYDpnDvDgg8Dhw3nfq1aNHbzFr1IQBEEQBEEQBEEQBIsg4qPgH7Vr8+GhaVPjYgmEs2fZ2Rpg2XVqKlC6tJER+WbOHODaawt7aiYm8vvffScCpCAIgiAIgiAIgiAIlkA8H4ULG7cbeOIJoF49IDYW6NbN6Ii843Qy47GoZj6e740Zw+cJgiAIgiAIgiAIgiCYHBEfBd84ncD77wOzZ7NjNMAO0q+/Dhw7ZmxsvoiJASZNAr76ir/H8eNGR+Sd5cvPL7UuiNtN783ly/WLSRAEQRAEQRAEQRAEIUik7FrwTVoacP/9/Pc11/Dr008De/YAHTsClSoZF5u/NG3KsuUKFYyOxDtJSWqfJwiCIAiCIAiCIAiCYCAiPgq+cbmAwYOBjAw2mwGAAQOAkyeBsmUNDc0nmZmAzcYO3VWqGB2Nb+Li1D5PEARBEARBEARBEATBQKTsWvBNuXJsgvLrr3nfmzwZ+Pxz8zee+eADoGRJ4LbbjI7EP7p2ZVdrm63on9tsQPXqfJ4gCIIgCIIgCIIgCILJEfFRuLA5eZJfS5cGZswAHnsM2L7d0JC84nAAb71V9M88guSUKXyeWXE6gSVL6Au6ZIk0xxEEQRAEQRAEQRCEixgRH4ULm+efB1JSgIkTgY8/Bl59Fdi82eiovDNkCPDdd8yAzE+1avz+kCHGxOUPc+YAtWoBPXoAN93Er7Vq8fuCIAiCIAiCIAiCIFx0iPgo+GbuXKBmTWD48LzvvfMOULEiMGKEYWH5hc1GX8rYWDbLGTMGqF3b6Kh8M2QIsH8/sHgxu4wvXgzs22d+4fHaawt3605M5PdFgBQEQRAEQRAEQRCEiw5pOCP45uRJ4OBBIDm58PePHTMmpmAYM8boCALj9GmWiyck0HfT7KXWDz4IuN2Ff+Z2UwQeMwYYONDcv4cgCIIgCIIgCIIgCEoR8VHwzeDBQIsWbNzi4frrgcsuAypXNi4uf3jpJSAnB7jjjsJlzGanRg12GAfYMKdvX2Pj8cby5YUzHvPjdgOHDvF53bvrFpYgCIIgCIIgCIIgCMYi4qPgm/Ll+cjPJZfwYXbefhs4ehS4+mqKj04nBb2YGKMj887Zs3nC4xVXAO3bGxuPL5KS1D5PEARBEARBEARBEIQLAhEfhQube+6h4FW1KvDjj/RM7NyZGXhmplQpIDsbOHECqFLF6Gh8Exen9nmCIAiCIAiCIAiCIFwQiPgo+GbJEuDIEaBdO6BePX4vMxP48kt2kn74YUPD88qECXn/LlsWcLmA48cNCycgwsOtITwCQNeuzCxNTCza99Fm48+7dtU/Nn9xOilKJyVRJO3aVfwpBUEQBEEQBEEQBCFEpNu14Jtp04CbbwZ++y3vezk5wJ13Ao88QiHSCnToQBF182ajIwkct7toUc8sOBzAW2/x3zbb+T/z/H/KFPOKeXPmALVqAT16ADfdxK+1akmHbkEQBEEQBEEQBEEIEREfBd80bQr07AnUrp33vZgYoH9/4NZbWR5sRrKzgaysvP+XKMGMtvBw42Lyl0WLgEcfBX76idmmJUsyq9DMDBkCfPcdS9zzU60avz9kiDFx+WLOHODaaws3zElM5PdFgBQEQRAEQRAEQRCEoJGya8E3zzxT+Hs2G/Dzz/rHEggLFlAg7dIFWLHC6GgCY+lS4LXXgLQ0ZpaeO8dyYLN37B4yhOLuNdcwO/bhh4FXXjFvxqPTCTz4YNFZpW43z/MxY4CBA837OwiCIAiCIAiCIAiCiZHMR+HC5eRJfo2OzvveBx8wo3D/fkNC8pvOnYGxY4HevYH58xlvq1ZGR+UfjzxC4fGXX4DXXze3aLd8eeGMx/y43cChQ+ZvUCQIgiAIgiAIgiAIJkUyH4ULl2HDgEGDmDXo4b33gI0bgV696OlnVvr25cOKNG/OMvGGDY2OxDdJSWqfJwiCIAiCIAiCIAjCeUjmo+Cb5s35OHTo/O8/8ABQoQLw0UfGxOULmw0oUwa45JK87w0dyozCgr6Egjq+/RbYsAGIjzc6Et/Exal9nhE4nexI/+WX/Op0Gh2RIAiCIAiCIAiCIPyHZD4K3nG72R3a7S7cqCUrC0hOBo4fNya2YHj8caMj8I/kZKBsWZYsb9kCLFwIVK8ODB5sdGT+ceQIS9xzc4EXXzQ6muLp2pU+momJRfs+2mz8edeu+sfmD3Pm0LMyf+l4tWrsPG7WBj+CIAiCIAiCIAjCRYVkPgrecbuBVavYvKV8+fN/9tRTQEICMyDNyEcfARMnUjy1GjVrAhERwN69bJbz4IPAjBlGR+U/aWn87KdONToS7zgcFOqKwmbj1ylTzOlbKV26BUEQBEEQBEEQBAsg4qPgHbsdaN+ejU8KZj7GxwNNmzJDz4x89hnw7LPA9u3nf9/pBNLTjYnJHzIy+HC5gIoVgSZNKCZddpnRkflmzhzG+9ZbwL33AuPGmb8MeMgQ4LvvgHLlzv9+tWr8vhkzCH116QbYpdvsn70gCIIgCIIgCIJwwSNl18KFy3XXAY0bAw0a5H1v1iw2ounbF/jf/4yLzRtRUUB2NnDiBDt1X3opH1Zg715g61Z25v7iC6Oj8Z8hQ4CBA9nVOimJHo9du5oz4xEIrEt39+66hRUQTqd1Pm9BEARBEARBEAQhaER8FLxz7BiwaBFQuTLQo8f5PztyBPj1V6BECeCmm4yJzxujRxf+XpkyzCg0u09lWJi5m5wUx803U3g0azasNxwOdug+e5Yl12YWwqzepVu8KgVBEARBEARBEC4aRHwUvLNpE4XFZs347/zs3AnceScFGzOKj0XRsycFmQoVjI4kcDzltB4vQjMSF5cnmrrdwJkzeV3HzYzLxVL3+fOBO+4A+vQxd5m7lbt0e7wqC5aMe7wqzVrqLgiCIAiCIAiCIASFeD4K3omOZsZju3aFf1atGtCvH/0gzYbTCWRmFv5+VBSzOMNMrLsvWkSvxB9/zPtemzbMMLVS85x77wViY4F33zU6Et/s2wfExFB4bNkSqFfP6Ii84+nSXZwQbbOxO7rZunSLV6UgCIIgCIIgCMJFh4kVGMEUdOpEMawo6tYFfvlF33j8Zc8eej3GxbE83EosWwa8/jqQmkofQgDIyaEPZFISs1DNyjffUMTr2hW45BJ+LznZ2Jj8ITGRX+vXB9avNzYWf/B06b722sI/M3OXbvGqFARBEARBEARBuOgQ8VG4MDl5kl9Lliz8s3feAQ4eBMaONWdZaufOwEMP8auHb75h1qYZ4/XgdgPDh7N8edcu4LHHgCefZNxmp1s3loifPm10JP7j6dJdlHfilCnmLF0Wr0pBEARBEARBEISLDhEfhQuTTp0oJKWnF/7Z5MnsyjxokDnFvD59+MhPw4bGxBII2dnMVjtyhJ9rqVJGRxQYpUvzYSWs1qVbvCoFQRAEQRAEQRAuOsTzUfDOyy8DLVowW7Aoundn85Y1a3QNyyeeJidVqxb+2a23MrOwYkX947qQiYxkGf769dYTHvPzwAMsv/7tN6Mj8Q+Hgx6m774LfPiheYVHQLwqjcTpBJYsAb78kl/NHKsgCIIgCIIgCBcUkvkoeGffPna5PnWq6J+fPk1PPyv4+nl47jmjI/DOyZNs1JJfRNq1i52YK1SwTmfxc+eAF19kZtj77wPh4UZHVDzvvstz+LrrmLm5axezY82Oxz7g2DHgzz+Bo0eNjsg7+b0qbbbzxTzxqtQOKRcXBEEQBEEQBMFAJPNR8M4jjwC//w7ceGPRP585kx2YzZap9OOPwIQJwIoVRkcSOLVrU6jbsyfve+vXUzx47z3j4gqU8HBmzn7yiXk9/Dx8+inw7LPA7t3A+PHA4sVFN3MxG7t2UVjaswf46itmtZkdj1dlwazkatXMW7psZa9KT7l4QfHUUy4+Z44xcQmCIAiCIAiCcNEgmY+Cd+rV46M4mjfXL5ZA+PFHCkoREcCllxb+udMJZGWZrzw4IwM4e5aZVPnLwhs2ZFaeWT9vgKX506YBw4YBjz8O2O0Ur0uVKrrxj5m4+WagVSugUSN2cbcK9eoBU6ey5P2GG4yOxn+GDAFycyk2njtHj9P77jNfxqMHq3pV+ioXt9lYLj5woHk/e+kuLgiCIAiCIAiWR8RH4cKkZ08Kj+3aFf7ZBx8A999PMe/rr/WPzRtRUWzccuIEEBOT9/3mzdnx2szs3g1s2wakpOR9b9Ik4+IJhLFjjY4gOGrUAEaONDqKwMnNpX2A08kMvCpVjI7IOx6vysTEooU8m40/N1sGuJSLC4IgCIIgCIJgAkR8FLwzfz4XqJ060YewIFu3An/9BdSqBfTqpXt4xXLLLXwURZky/J2OH9c3Jn8JCzNfBpU/PPIIcPXV5heSfHH2LBtyJCczi9Mq7NhBC4QmTczfHT01FejWjf6alSsbHY1vrOpVeSGUi0t3cUEQBEEQBEGwPOL5KHjngQeAq64Cdu4s+ufz5wN33UVfP6vQvz8bcyxYYHQkgeNy8WFGqlVjxml+4cvtZlOiY8cMC8snmZlAWlre/0+d4jly553m7wickMCmM7m5zDK99lrghx+Mjso35coBixYB27fz89+yxfyftRW9Ki/UcnFAuosLgiAIgiAIgoUQ8VHwTosWQOvWQPnyRf+8USOKk61a6RuXLzIzi/9ZdDRQqRIzDM3GokXMICxKQOreHShRgiWSVmHKFGbMmrmsee5coHRpoF8//j8uDmjThv/PyDA0NJ9ccw1QsyY7XbdoAXTseL5XqNlxuShENm3KjDazM2QI/RHbtaPH5vTpwL595hQegbxycU92ZkFsNqB6dWuXi5uROXNYDdCjB+0FevTg/6W5jyAIgiAIgnCRYkL1RTAVc+d6/3m/fnmijVnIzaV3YsmSXKAWJ5yakRUrgDfeYFnq4MHn/8ztBnJyzFki6XYz+zUuDujdm36bQF5G1ZkzxsXmi6NH+bVcOX4NCwPWrDEuHn9xu9lRPDyc3o+XXQY89JDRUQWG3c7YT5xgdmyNGkZH5J3Tp4F33+W/Fy4835fVjEi5uP5YvVxcGvwIgiAIgiAIGiDio3DhceoUv2Zl0d+xKN54g4ur8eOL9rI0is6dgYcfpsdmQT75hKKeGT3yTp9m+T1wftbpoEH0UIyKMiIq/xg7lrGfO2d0JIFhs7Fc2eUqPrPNrIweDaxcCTz5JLBhg/m6zheH2w089xyFUrMLjx485eJFNW6ZMsWcQtiFWi5u9u7i0uBHEARBEARB0AgRH4ULj4oVmWmXnFx8afUrrzDbatgwc4mPvXvzURR16ugbSyBkZTEDNj2dpeEe8v/bzMTEWEdMKojdgu4ZGzcCa9dS8LWK8AhwrHj2Wf770CF2eG/f3vy/g0eA/PJL/r9bN1o8mFEAA6S7uBFIxqYgCIIgCIKgIRZctQq6sX8/feS8lVWfOQPUrw9UqMByZzNgs9HDr3bt4p9z553MMCwuM1IIjLg44JdfgKVLjY5EDdOn87x+/HGjI/Efl4ul1zVqmLeTu4cPPgB+/JHxWpXOndlgKSHB6Eh8k5aWJzyuXcuScTMLM55y8aKQcnH1WL3Bj3hsCoIgCIIgmB4RH4XiSU4GNm3yvrguVQrYtYvPTUnRL7ZQeekl4PXX2azDTJw4UbyIe+AAF+QffaRvTKHy2mvAHXcAe/caHUnRPPwwMGECz2EP587xvN61y7i4fPHll2w4M3Mm/2+3A3v2MLPqwAFjY/NFw4bA1VcDVaoAO3YA995LccPsHD2a14SoUSOgXj3zNyUCKNi99x5tJlq3NmezrYJ4sjWrVTv/+9JdXD1WbvDjydgsGL8nY9PsAqR0RRcEQRAE4SLBAisQwTDq1gV++63obAgPYWFsklK2rHnKl//8E1iwgB1pr7rK6GgCo04dli7v3MnPPz+7dlGgadIkz1/RCsyeTV+/664D4uONjuZ8cnKAyZN5jt93X973Bw0Cmjc3d6n7339zYZ0/xhkzWD7epIlhYQVMWhozTePimM1mZm67Dfj9d+Dzzzk2WsVrMzr6/PPbKni6i1ulnNaq5eIXasameGwKgiAIgiCYBhEfheIpUwbo08f387p00T6WQFi6lJlsw4d7Fx9zc83lOZeZSeHR7aZvZUHi4yng1a+vf2y+eOIJdkZ/+OHCwujddzMr1oxCXk4OG4gcPnz+Z169Oh9m5uabKVC3apX3veL8Qs3Evn3cIGjcmFl49eoBzzzD89sjGJiVkyf5tVo1c8fpje++A1avBm69FWja1OhovJOZyYy7Ll3Y1d3sWLW7+MWQsSkem2oRj01BEARBEAJExEfhwqNVK2b5dO5c/HPeeAMYN47lwGYpYy5ZkmLYyZP0rCxIfDzwzTf6x+UPu3YB27ez8UxBHnhA/3j8JSqKwpcVadeOD6uxaBEF6iuuAObP5ybHhAlGR+Ufa9dSSDdz9/ai2LaN40v16hzvfvuNoq/Zxce1aylqxMcDf/zBEv0ePYDISKMjKx4rdheXjE19kYxN4xDRVBAEQRAMQ8RHoXh276aoVLs2PdqKY+VKLm7btweaNdMvvuK48ko+vFG6NCf5ZmvM4XAAlSoZHUXgvP46MGKEObMbg+X33+mheO21RWeimpHjx2mDYLezdNyMxMZSQLKicArk2UskJgIjRwKpqWzgYmYeeIB+cjNn8ryoX5+elWbnxAkKvfHxQJs2FH43bqQlgpmxWrm4ZGzqi2RsGoOVRVNBEARBuAAQ8VEonm+/BZ58ktmBH39c/PPefZe+fq+/bg7x0R+GDuXisHx5oyMJHJeLE38zLQRr1eKjKNxudkU/c8Z8DX5SUuhbGhNT+GejRtF7s2FDimVmIjubno81azKbzSMQrF/PJjTNmplXfBwypPBCLzOT5dilSpnvHCmOqChaDQDA2bPmsW8oCpsNiIhgmX6nTkZH4z+DB9OKIj0dGDCAWeHp6UZH5Zvdu3k/bNOGthNWQDI29UMyNvXHyqIpIBmbgiAIwgWBdLsWiqd8eXqy+WoS0rYtvRVr1NAnLl+cO+f7OTExwCWXmGvytngxPRO9dee8+mqWHP70k35xhcqCBcwWGzDA6EgK8/zzzIIdP77wz3r14udtRlFp3z6gW7fCjWXq1AE6dLBeVuH48fxd3n7b6EiK59dfgXvuybM+iI0Fpk0D/vc/83ePXrSIXbnbtzc6ksCx2TheL14MbN7s3U7DLKxfD3zwAfDJJ7QUGDSI16zZGTIE2L+fn/Xs2fy6b595RRlPxmZRSMameqzaFd2XaApQNDVrp/E5c7i526MHcNNN/Fqrlvk7uQPSzV0QBEE4D5OvmARDuecePnwxdiwfZqFxY+DIEWDZMmuJMCtWAG++yTLO4hZ7Dgcb5ZgpIyI9HfjqK6Bq1aLL3atU4deMDH3j8gdPA5GiSt2nTdM3lkBIS+OmQJky5zc+qVsXWLXKuLiCJT4+zwrBrCxfDnz4IYXG66/n9+6/39iYAiG/AON252XQWKVxjlXiBIAGDSiox8WxamD9elYQ1K5tdGTeOXSIpfktWwI33mh0NP4hGZv6YdWMTSlzNwYrl7lLpqkgCIImGCo+Zmdn48MPP8SqVasQERGBgQMH4uqrry70vGeeeQZbtmwp9P2ePXtixIgRAIB58+bhxx9/REZGBjp37oy77roLkWY2pRe04+RJNj4pU6b45zidLIs7fpzZb2ZoING5M/DII8xcK44pU5gdVrmybmH5ZN8+lhZWqECPtoI0asSyVDN8xgWZOdPcImNxtG1LP0ozi3VFkZ3NMvEaNeiT6GmsdP/99Aw1s8DUty+FR2/XpxVwOpnVfuYMF4VVqxodUdG4XMwYrFULeOGFoptwmZXmzfN8KUuV4vhndp9KgF3Qn3qKm3bdu7OJWJ06QNmyRkfmHfHY1AerZmxaVTSVMndjsLJoKgiCYHIMFR9nzpyJPXv2YMKECThx4gSmTp2KihUrolMBT6px48YhNzf3v//v2rULb7zxBvr27QsA+Ouvv/D111/jwQcfRNmyZTF16lTMnDkTd1vFa0lQy6FDQHIyJwvFYbcDzz1HkXLkSHNkpPTqxYc3zOiHZ7ez7D46uuifOxzmFB49FBe3FTCzWFcUhw5R8E9LO99n02wLp6Lo1o2P/Jw6BWzaRD9Fs5YDf/EFF3rXXAPceis/6woV+Dc4eNC84uORI8DPP1PwfeMN4OhRZuIfO0a/U6tw++1GR+A/lSrxHKlTh+LjmjVciA8ebHRkvnE48rLWcnPNPzZ6MjbvvTcvAx+QjE0tsKpoatWMTRFNjUMyNgVBMDmGeT5mZWVh4cKFuOOOOxAfH48OHTpg0KBBmD9/fqHnxsTEIDY2FrGxsShdujRmzZqFQYMGoW7dugCAX375Bf3790fbtm1Rt25d3HfffVi0aBHO+eP9JxTPPfcAl13m279n1SqgXj3zTH5Kl6aYGB5e/HNsNuC++4Bx44ASJfSL7UKkSRNg3jyWXl9IrFnDrsBW88l75hlmFk6danQkhalend2Kf/7Z/OKAP/zwA/23JkwwOpLi+esv4McfgW3b8r63dCmb/Ji5+Ux0NMvcX3iBY3lMDM+bf/7h5pJZcbuZMZidbXQkgdOlC7PBn32WjbYqVqRIbXZWrAAeewyYPx/o2ZPZphs2GB2Vby6//HzhMSYG2LvXvOJGfo/NguO3mTM2PaJpcfccm433JrOJplbN2BRvUGMQb1BBECyAYeLj/v37kZubiwYNGvz3vYYNG2LXrl1wuVzFvm7x4sVIT0/HoH87uTqdTuzZsweNGzf+7zn169dHbm4u9u/fr1X4Fwdr19I30Vd3UYeD3T337NEnLlVMngy8+qp5drtPnGDGhjeOHOHkvjiTfbPy6afA8OFsfGEWTpxgufiLLxb981KlgF27gB079I3LHx54gJlsa9cW/llmJif2e/fqH5cvIiJYflpUhu8TTwB9+rCpiNnIzga2buVnm5/69ZklZtbsQYBeg+++yywTD1Wr8m9hZsqWBe66i6ISwOvx009Zrm/GJlAejh+n1UR0NM8bt5vj9pIlRkcWGB9/zN9l2DCjI/HNH3/wXv7dd1y0eq5Xs3PiBP01q1ThvXH3bvM3rxoyBPj2W6BcufO/X62aebPCpDGRvohoqj+ejM2C8XsyNs0sQIpoKggXFYbNclJSUlC6dGmE58tOK1u2LLKzs5GWloYyRfj1ud1uzJ07F/3790fJkiUBABkZGcjOzkZsbOx/z3M4HIiJiUGyl+wIp9MJ5wU6SHh+r5B/vzfeYIlb8+beB9T69dkVs2JF4wfeHTtg+/JLoEEDuK1imP8v9rp1gbQ0uLZs4WdaFIcPwzF2LNxxcXCNHKlvgCFg++MP2GfPhqtBA7gvu8zocMiuXXB89BHcNWrA9fjjhX9esyaFjurVlZTxKbsuAdh//x22PXvgHDWq8DV35530yqtb1/jrMQDsS5bAtmoVnFu2ULwxE5s3w9GmDdwVKsB19Gje9zt3zhOnzfpZt2zJB2DeGP3l1lvz/q3od1F5XQIADh6EPToaqFgRLocDSE+H419x2nn0KEvezYjbzY1Gjx2Cw2Gd86V9e9geeADubt2A0aMpTtesaf74a9Zkhr2nFBUwf8wA0KYNHP/Or92NGsHdogXcn32m9JxRfl0OHAh88w3sN94IW75NXnfVqnBNnsyfm+2z79wZ9n/L3G1FZOO5bTagalW4Onc2V+yXXAJ/ZFznJZeYKm5bYqJfGTmuxES4TRQ3nE7Y/83YLDRLdbt5njz4IFz9+4cssCu/Ln/4Afbrry8Uu/tf0dT1zTfmtf344QfYx46FLZ/g665WjeOJWWP28G95vu3oUbgrV5byfIuj/LoMIQZ/MEx8PHfuHMIK7PB6/p9bTPbX5s2bkZycjN69e593HADniZie/+fk5BT7/jt37gwqbiuRkJAQ2gFiYvg4epQPX8/NyjK81KnsH3+gzgsvIK1lS+z0R8DIzYUtNxdug0uvbefOoVV6OmxuNxKOHoWzmM7QYampqH755ciuVAmJJikrq/XMMyi1ZQsOjxqFM8WU3pdp3Roly5ZFalwcMkwSd0RyMsrddx/cYWE4VlxMZcqw+/jGjcreN+TrEkDpUaMQmZiIU04nnEXFXqIEd8C97eIbQJklS+DIzERa69bIKdBhvOygQXD06YO0UqWQbZJzxEPM6tWoU6oUsi65BNtNFlswhB8/jorffgt7djYOjx1rdDhFErVtG3JjYpBdubIu2WAqrksA9MBdvBiOtLT/rs2mVavC7XBgz7JlyIqPV/M+igk/fhzN+/XDubg4bJ4711oLkUqVmOELcKPozBl6sQqaUHLXLtRs2BCw2bD988/5TVXXTwGUXZcAULMm6nTsiFKbN+P40KGA3Y6jw4ZxfDHpuF529GjEP/oo3MD54gwAuN3YO3o0Tmv02QdNTAyaXXIJwo8fLyyGgbHnVKqEhJgYU33u0enpaOD7adiVno50M8W9Zg0aeJnr2dxu4PBh7P70U6S3bavkPZVcl04nmo0YAXsRoqnN7YYbgHPkSCTUqGG6+1HZRYsQ/+ijhX9w+DDs112Hva++itM9e+ofmB+UXbQI1V9/HRHHj//3vexLLsGhRx4xbcz/4XQiev16hJ88iZwKFZDeqpXpzg0jUXq/1BDDxMeIiIhCIqPn/xHFlIOtWrUKrVq1Qky+RgUe0bGg0JiTk+O123X9+vURZeYmGCHgdDqRkJCAZs2awXGxXZTZ2XDdey9KxcejpSfbpxhsEybA/vzzcI0eDfebb+oTnxdcmZlAcjKaVazoPcuuRw8AQEWd4vKF/eRJ2A4cQO3atfMyrAry7/dN1KObMfXrBwDQo2hJ6XX57+dp4mLfIrGPHg3bypVwfvUVu0fnx8f1aigtWwJ33YUSmZloaaX7xunTwPr19OTN34Br1y44Pv0U7pIlUeHTTymYmQz7LbfAtn07nPPn0xsP4O+zZg0FpiuuUPI+utwv9+4FHA401Oboavi3LDyidGm0bNMGAGAbNQq2DRvgmj2bGeCCduzeDdv//gfExsKdP8PXjLRsCVx3HeB2o6VG3r2aXZdLlgDZ2ahSpgxsOTmo/NBDLPE0Ky1bwlW7NuxjxxbqvuyaPBm1zJph9e67wPXXw10wo+3f88Xxzjv/jTOmoVkzuF94wWemad3hw00leNi2b/frefWio+EOcZ6l9LpcsgSOfAJYQWwAIo4dQ8u0NPP0FACYafqv9Vsh0RQ8T+LffhuuBx801XkCgNmajz1WyNc0/MQJxD/2mGSaaoXGmaZm0H0yMjL8TuwzTHwsV64cUlNT4XQ6//ugUlJSEBERgVLF+DmtX78e119//Xnfi4mJQUREBE6fPo1q/y6unE4n0tLSzivFLojD4bjghbmQfkenE1iwgM1bOnTwfZHMn09vkQEDmIVgFJ06+d9EoWxZABTPTHGDcDjM593jD19+CRw8CEfTpub4HFWyZg0frVsrazyj+djjdrMRyv797KRqJn+8Tp2AiAg4Gja05rmSv0O3h5dfBr7+mkb0t92me0heWbOGIl2TJud7adapAzzwAGx168Lhdpvvb+F287yNjISjUaO8+P75hxsGzZoBV12l9C01vS7N9vkWRa9ewKlTsB0/nvc5LF0KbN0Kx/bt5hVozp5lpmNcHDftnE5gxgx6Pr7wAvCvRY8p6dQJiI0F3n+f2fUPPQR07GitDukAP/PUVP4uitHkuixZEmjVCsjOhuPMGfNfn926Aa+9xk2Xf+eJtq5dzb2G8XSGvuee8xqE2f7t5u4wszfotddyLMkv0NhsFJreegsOs/kl++k5ba9aVdm5ruS69CI8nvdex4+b6xr14Q3qyTR1rFxpOtEUY8cW2VDJ9q/1h+OhhyjkmenzBuj/+W95fn5siYlwXH+9ef2GAcb+4IOFNo/w1lvKYzZS2wrkfQ0TH2vXro2wsDDs3LkTjf4tj92+fTvq1q0LexFZGKmpqTh27BgaNjw/d8But6NOnTrYvn07mjZtCgDYsWMHwsLCUMusk2UrcPo0cOWV/LeX8vX/eOghdvhcvNhY8TEQ7ryTHmIFjdOtgMvFG4m3jt56ER/PhzfcbiAlhR6iZvHzO3Ikz1qgOD79FJg2DRg/3jxdrw8cAA4epKdjUWK1zcZGHSkpbODy77hoCl5/vfif5eaywc+xY+aasPni6FGWjpm1UU69eoWvufBwZqaYFZuNwqnLdX4WeIMGfORrMGc6hg+ncPr44+dnm1qB2NjzBaRnnuHY3aqVcTH5YsECLpa6daNYarezSVFyMnDLLeaN/fRpYNUq/rt0acY5aBA3e63E999zHnXZZdyENjP5vTVXrQrZx1k3VqwAbryRm6BFNZkzK0OG0Etz+XI2l4mLM7+33JAhFDKGDj1/7fOvaGpKgcPTzT0xsehO3TYbf262bu7SUElfAmmoZKY5uK8u9DYbN/8HDjTf2OJpBFUwdk8jKDOLphpiWK1VZGQkunfvjg8++AC7d+/G33//jZ9++glX/ZvNkJKS8p+fIwAcPHgQERERqFSEsHXFFVfgxx9/xN9//43du3dj+vTp6N27t9eya8EH2dksrWnSxD+/rcsuYyZKdLTmoXnF013UH8qUYZMcMwxWixdzR+r7730/99ZbgchIwOO1ZAWOHAHKl2fGklmMuq+/nos+b595+/a8oTXwxwlIJ779lgvthx8u/jn9+/P3M8O57S+HD1NU6tuXopOZuOMO4L77KPoWZPhwYN48NrowGwMGADt3At98Y3QkwWG3ny8QxMdzk+urr4yLyRvZ2RyXCwq7+/dzoqk4W1NzbriBi3AzbygeOcJxrmZN/t9mYwbymDHeN5aMJioKWLaMG1xly3KT4IcfKFqbmdxcbnxdeSUF1Lg4IDOTG0dmp39/oE0bLq6tIjwCnIO3b39+VY+/81yjcTgoZHTpwg3Rou6hZqNXrzzh8frred4kJJhXJMjfzb3geW3mbu4e0bS4a9Fmo92HiKZquBhEUzPhSzQFOE8xy5pYRwzLfASA22+/HdOnT8ezzz6LqKgo3HDDDejYsSMA4K677sKIESPQ81/z0zNnziAqKgq2IgapSy+9FMePH8cHH3yAnJwcdOzYEbea3TPH7MTF0SvMX95/X7tYAmHAAE7oP/uMkwar8OefnBykpQHXXOP9ueHhXACY4QaRlEThJT6eE7biqFSJE5+yZTkBNUPH19RUfvVWsnLbbeYrpY2I4Oddt27xz5k5U794/CV/1klRVKvGLORq1bioNUtGsssFzJpFYakoYaBFCz7MTFGfu9vNsqesrDzhRggNlwuYPh3Yvfv8cSUykpscdjtw7hz/bzYeeoj3/bvv/s+SxBI88ACrGNLT8773xhvGxeMvERFcVJttYe2LPXv4SEri5l3r1sCOHbRyMDNuN20bTp6k8Gslrr6aD4CZNOPHM0N2xgxDw/LJzp2c99WuDYwcCfz8M0UyM27U5Sc6mg2rtm5lUkBSErBlC9C5s9GRFc+QIdyUGzPm/LVB1aqalHcqIX+Ze0GsIJpKpqk+XAyiqZkyTXXAUPExMjISo0aNwqhRowr97PsC2UhdunRBly5dij3WkCFDMMSMg6ugL8nJXEz7k4GZlcUb2/HjLAc1sulC587AuHH+lfY+/zwwcaI5slE2bKCnT8uW3sXqsDAuDg3uKn4emzYxJjMKAd4YPdr8k/ei+PBDLppuuQWYPLnwz8PCzvOGMg1OJ/DBB1xwW62M1hvTpnFBOHgwF7Rm4uWXWWp4773cULIKJUrkdV3OT+XKXGTVr2/OjKvU1Lxr8p578r7vdHIBvnMnF69mjB3gGG61cbw4srO5CVm+vNGRFE3Nmrw2k5I4ZypRgue1FVi1ivf9Jk04/7vuOtplbN5sLm9kb4SHM/vbDJY7vnjuOXqCv/IKxdLDh42vjvIHh4NVOs2aUXTMyWGVlNmpXp3XZZ06nGe1b89KErOJd/nxlLkX5Yln1jJ3H96gAEQ0VYmIphcchoqPgqCcJUu4s+3PRMFuB554gv9+8kljs/F69uTDH/w0l9aF0qVZkuLL8xEwl/Dowd+JsOdGbdbFd3H4yjbUk/37eW364yFrJsLDfTeA+PNPlh0OHkw7BzPgcnHxUb16XmlnfuLjeW5kZBgSnleWLaN/3MCBhX82YwabL1x1FfDqq7qHFhQ2m7k3DJxOYMIELkryn7/Z2czqdbvpxXrJJcbFGCguF0uyzbph8O23LAvv3Jn3UQB47z2eJzfeaM7sdYD3cS+JAKbFZqMokz9Dc/VqntdbtpjH07kgBe/hl17KsdHs2fYAK3QiIoDmzdn4bPx4oyMKnIkTjY7Af/bs4bqmQQMKv1bBqt6gs2Yx8/706bzvV6kCvP22+UXTgohoqh6riqY6YGCql2Bqfv2VPo5PPeXf82fMoGfRgw9qGpZPoqPZldOfXeyICPq4jRtnbNajlenSJa+U5kLE5WKzjqgovzvzmYJly5ihYqZF4hNPMFN2zBijI1HPjTfS+3HLFqMjySMxkc0J5s0rWmTv1Ytebb/+qn9svnjmGVp59OhR+Gc5OczGS0jQPy5fbNpEETo31+hIAiM2lp/5Bx+c//2SJZnV3rHj+Qsss3DoEBdSL7xw/vdPnaKgV6MGz3Ez8uCD9E3cti3ve3FxPHf27TMurmBYvx549FHgnXeMjiQw3n+fTYrM1JStICtWMHPaswEWG0shzwoL1m++YXWJN0seM/LWW7TJyG/lYAVuuYVZ09OnGx1JYLjded6gdeoACxcCP/1kdFS+qVWL98XYWPqVd+9OAdWMwqOHIUOAL74o/P2qVc3b/CS/p2lBrCCaWs3TVAdEcRGKZv9+Chj+LqbPnaPP1f79WkalnvfeY/aM0f5yx4/7nxGWnMwSuZde0jYm1fzyCwWaTz81OhJg5Up6m33yiffn2e0sSczKModReno60K4dfUGzs4t/XnQ0492zR7/YfBETw2wNb16Vv/7KMiFPRrIZ2LWLZW5ZWcU/p1s3oHdvc01+ypUD/vc/lrsX1TQsIsK8paodO7Lkuqhz5coreZ6YcYH1wAMsQS2qwU9qKhcmS5boHlZIrFsH/PWXOUtrN22iSFDw846N5bkdFmbOOUlODjeGGjU6v3N7794ct5ctMy42X3z4Ia+//KLujh3MRp4927i4fDF7Nr3AjxzJ+96gQRy7zewBuXEjszPNaEniD+HhhUvEzdwsJyuLzfyuvTZvw8VjP+FtzmUWoqIoJJ08yWvykUeMjsg399zDEvc5c4A//uBm0rffGh2Vb+x2zkcGDOBaefFi+puanRtu4Mb0Y49R+AoPN68vqAeri6ZWagSlA1J2LRRNnz7A11/7X2Y1YAB9dIwsCT51ihd65crA/fcbF0cw1K8PnDlDkcNXZ+XUVDYHKFGCDTDMUlbri4QEZsi6XBQhjWTtWuCjjzi5LMqjLT8//8yS1erV9YjMO4cOAWvWUBCLiCj+eY0aUTCwWiOR06eB3383V7bShAksr3nlFWb3FEVRkyKjKVWKE+MLjWrVzFtKW6IEswWLGsMXLOCCtn174O+/9Y/NGwcO8F5fsqTRkQRG48bciCsoHtlszMaLizOnN154eNGL6+hoc3viZWayWsRT0u45X9q1A0aMMG/pMsBN5o0bgR9/zGveYgXuuIOfb/7qnL17gd9+oy+olRorPv00N58nTvQ97zKK9HTOT/fuzVvPxMdzU2DNGnZLtwLZ2Zyv2O2cw5jZ0/Tvv+m76nCw2mH4cK5BzU6HDtzgtRoOBxuFtW4N3HUXN0U3bjSngJefm25ief4XXwBz53KT7sUXzR33kCFcaz7wAJO0PJjZ01QHRHwUiiY+3j8fPw9VqvBhJAcPclITqPiYk8NSJ6MWXtnZeeUd/oi9cXHA0KH8PXNzjV1c9ezJ8s5PPvFd4tuzJ28UbdvqE5s3OnbkueJL6AV4gzYLVaty8ZSW5v15JUvydzQLWVnAm2+yTOWGG4rf6evcGfj4Y4qnZsHhoCBg9m6uwfD558xIHjqUWUBmYP9+Njhp3Ni8ImNx/PEHhZmiaNSI578ZNwSuuILZa0uWMBPMKtSuXbyNQ40auoZyUZCaSgH98GHOPzzUqWP+kus+fZgRm98rMSeHZddbttBr04wbuVFRFDnys3w5F7OXXWZe8fGpp7gBMHo0qxkA+gsnJnpvTmg0FSowuzc/DRow8/TwYfOKj5s2sRll9+7cCKhShQJv3brmtwH59VcmBHTpwoqNTp2Mjih40tPNvYFUkMceo0jtrSLJTJQqxaqY7dt53qxZAwwbZnRU3qlQgcJjrVrApEnW8DTVGBEfhQuH0qUpOgYiIj7yCPDGG9yRNcpYOiKCAmRycuGmEEVRogQ7CJqBnTs5mfSnfLN9e/NkRrRrx4fVKF3aWlkbHg4epNl8dDT9EYujRg3zZUR89hkzds1cKlYUixZxctOyZfFNcFavZoZ7jRrmER9/+IGZ3dddV3T5MsCFypo1FKubNdM3Pl8U5x/cuLE5vfxcLiAlhed3USVj+/fzmjxzhp+7EDouV/HnyZIlLD9s1w649VZdw/JJpUocL6xIUc2p3G5mh+fmslmYVQTrdu0Y96WXGh1J8SxcyO7i+c/hu+/m52yFZjn5+eorzs3N7A2/ciXLT1NTKT4C3Mi1AmZIXgmU3FyOH57kj9xcJips3swKJTM1Bi3Iq68CDRsCl1/OXg1WZORI+uA2aWJ0JL5p2ZKbc5GR3tc/FxEiPgpFs3kzs6vq1vWvc3R2NhsbnDoF3HmnMTvI8fHAtGmBvSYmhl+NbiZit/v3OZuNxYspPpopU001+/axxKlMGWvdOP76i5P/Dh0o0hiJw5FnmG/G7BJf2Gze496/n+UT6ekU5M3AQw+xlGbePHaGLorBg5mJZybD65IlOZ54m1S++SY93F55xXzio9Ww29lh9ORJ7tAXpEwZjvMAF7aezsxG43azGUejRkXHfewYy5pOnSrcSMdorriCpe7vvceKgPysWQNMnUrx3Wziozfcbs4FsrMDq5oxkogIingREeeXxJmFQ4eYnd6uHYUCD40bm7/c8623eC7nv7c0bGhcPP5y+nThJACjPeH9oVs3ikpmsAdSwYkTnE+Z1UNxxQqO41ddRd9hj6+22815l1nFxxMnmO0I8Fy3itWK2837YcOGzKa2UiVSjRp5GwICABEfheJ49lnuvk+b5l8Js9PJJhgAy0DMskDxxejRLF+xwuSiIC4Xd9u8ef9pTb16ge2cnTrFBUqDBsbGvWsXszj8OU83bOA10LGj8eLjX3/xWmva1HeW7KxZwLvvsnmL0eJjnTr+Nxrat48loI0bWycTJTY2r5QsLS1vU8NI6tbl5N3b9dmjR9EdpY3kvvv48EbnzszWM9P5MXkyfR2HD6dwZCVstuI3v2JjmWlfp465FiqJiVxwh4UBZ88Wvp+43cDLL1NcfestVgyYhY0bueFZ1P2ne3dWZJhpQ8BDTk7xNi+TJ7NRx9Ch5qnM8JCayjG5qA0kM3fVXbmSFQMdOpwvPloBM1W6+EtuLksiy5VjVYCVsvEaNz6/eZWHjAzOp1q10j8mf5gxg+NKv355gt20aRRrrr3WvI1n1q/nhkX+MeWLL2idld+SwmxkZbGS4eTJvIqYxYu5SX355RRUzciBA1zThIVZo4mS4BUT55ALhlKxInev/W04U7Ik/Wf69zeuI5wnDT4QYmP5uxrpvbB4MX2rvvvO/9eMHMnF1ttvaxaWJtSpAzRvzs7oRuFyUbwrU4Y3NF80aMBSZzNM/h9/nIvS+fN9P7dzZ24EWC0z7MEHmY1ihsyORYvoV/XKK96fV6YMJ2+bN5unc+p33/E6M2OX4lAZMYLnx9ChRkeSx4oVvC4TE4t/zhdfcBFopm7u/jB0KLOvzNS85fhxZsXUr1/0RlalShxL3nqLGzZmYv16NtYqKru3bVt2qTWjvUbdutzM2LGj8M8aNeI8KiND/7h8cdNN3Kz7/nujIwmMuDjGXlzmem6u9bpg//MPM/RWrTI6ksLs20dBKTW1sIA0cSK70W/dakxswXDiBEX3tm3NeV0CwOuvs9v1unV53/NUUnm6jZuRMWOYxPD883nfa97c3MIjwMzYjz+md7yHefNYTfLzz8bF5YvoaG5wPfJI3kbiP/9wc2bOHGNj88aRI/SmTEkxOhJTIZmPQtG8/37gr1myRHkYATFmDLtKTZxYfFdaM7JyJRdIaWnc6fOHEiW4oEpK0jY2b+zcyb95o0b+Z2lUq8YFypkzmobmldOnKRDl5Pi3s9248fk3aiOpVo2bArVq+X7uTTfxYQa8ZcwUpGlTljGbIVNp0yaKBMV5JuanuAWi2Tl5kpPopk3NkbFpVZ54glkD3hpvZWUxk7pSJd3C8skrr3DRPXx44cYWZqZ1a3akzckp+uc2G8uuzYgVPc5SUujdCxS9wO7Vixmo/vg/6822bRSUvF132dnGVmMURbduxTeA+uILdqq98kr65JqJpUs51rVrV7iq6OOPgenTOV6aqSkeQGE9NZXjYUF/x0WL+HutXl10hqGRHD3K+XirVuffwytWzEsgOXjQfGXvbje9puPizm9E2aUL1whmrqCz2azTpMUX/fpRdO/Xz+hIiqdChcLN5f74gw1cbrjBvF2j581jg5yePemDKwAQ8VG4kDh5kgNoIJPf1FSWpp4+7Tu7SSs6dQLGjQusROXRR4GxY/3PTNWCpUs5qPbv77/4uG6d8dkz5cpxIXX2rPGxBMqsWUZHEBzdugF79tC4vaDHWUEmTeLDDPTrxwmw1bouB0KnTsyQXLTI+BLsbdto39G2LTBzpu/nezpLm6ERQNu25y+giqJvX5Z5mskkfc4cZhD07l28+JiczA67ubn+b5DphdXGcH9wOimAlCxpHu+wsmUpcuzYUfRmjNmEu/xs28a4ixILUlMpgu3Zw3mBWTLXfVG1Kue7RlaRFMdLL9En+/33OUfMT8+e/JxbtjQkNJ9ERxddLTJqFD3nunfXPSSfzJvHZj69elGQyc/WrazwMiM2G/DCC4W/HxFh7vHEGzNmsAriqaf8SxLQE7eb6+SCFiu9evFhNXr14vjXt6/RkRSP3c5NDbNttBiMiI/ChcPHH1NADCR7x+UCnnyS/54wwZhsq549fQsyBTFSdPQQFwcMGBDYoGqmhWKpUoE93+3m+WJkiX4w5ObyBmikQLN/P0uA/Onmbibq1/e/bPnAAQrysbG8Lozk5Zcp9N5/f+HFX0EaNOAiNj1dn9i8sX07hQJ/rs0+fTjJX7rUOp3rq1c3X0OAceOYjelNON24kc2J6tUzn/joDbebgtmJEyyJMwNffUUxt2/f4jNnRo+m79n48UUvzo3AZmPmoJmydv0lIqJ4+5GYGC7Is7Mp1PjaQNCL7GyOy8XNZzt2ZMa6GZv71KnD+0pRPoM33MCH1fB42puRnBxukLZpU/hnZhUercw//3Ac79WrcMXL++8Df//NNZ3ZxMcDB2hVUq8e51lWWcvk5OTN8/JvfHXoYP5qjbvu4sOzUS4AEM9HoTiuvJKeQ4F0gX7ySQ5qn3yiXVzeKFWKnVsDaR5TpgzLzR59lCKN4D/9+zOLxyPeXsgMG8aMiK++MjqSwGjcmIL6vn3GxrFtG33OzFaupJLFi4HbbjOHD+umTRSMUlN9P/enn1iSZbRgCtA3+LffgBdf9P3c7GwgM9Mc3cX376evz6FDRkcSONdeS4HL20KpUSOWOXfuHLivsha43cxAuukm73OUxYtZ3mymBkDvvUfP5r/+Kv45jRpx3D57Vr+4VPDLLyx/e+MNoyPxH5uNcR85UrR4YxQrVjDrvriN6ZIlKV6bIeu7IO++y40kKzWccbuB229nAoPVrrv77+e9x5/7pplISirej3fdOo7vI0fqG5M//P47/Qdnzy78s2HDuCZq2lT/uHyxZQu/lilTWHh0uylOmjGTOiGBnvvx8eaYfwSDGcdpA5FPQyiM08mF1M8/B3bBJCdz4Dp8WLvYVGOzUSx95RWWWxjBsWPF+1YVR1oaDYKfekqbmLRi9WpO8J55xrgYPv2UO1H+NG3xYLPRw8jjeWUEP/3ErIxAPju3m9ezP411tKRsWZZZ+ZNZnJtL77wGDYz1BnW5eI7s2OHfrmWTJlwomqG84sUXWYo1eLDv55ppUlSuHDMa+/Tx/dypU5n5Y4Ysmh9/5Ibdgw/6fu7mzSzN2rhR87CUERcHrF3LuIvqGKw3J04wE+Krr7xXOjRqxPPb4TBP05krrqDQ37p18c+56y5mIk+erF9cvnj9deCdd5hJWhyHDtF/0EzeVu+9Bzz9NBewxdGuHc9xM5zbHjybKv74DVuRs2eNvb8XZN8+4LPPOL8qruT38GHOw44d0zc2fwkropjx3DngvvuYIWa2pjO9evH8/vPPwj/LyAC+/NJ8fqYAPSlHjQIGDiz8swce4PzLLJn2+bnqKlqMFWXf9Prr3IB89lm9o/JNcjJja9Om6DH6+PGim6AZjVWFUh2QsmuhMG438PXXzJoJZOIzZgw9UerU0Sy0YnG7WTZdrhwn7lbx7QFoAn36NLPD/DWEdjqBhx/mv8eP5y64FTh2jBO8Vq3YGMgIFi2iWXv9+hQM/GHCBN6UjfTf2r6dAoCnE6A/zJnDa9jsHfjyExbG3/PkSS4IjPKGOnqUno8OB4VnXyJdu3bmWXTXrs3HhYyZuriXLEnx2Z8Fx5tvcgNkwgSgRQvtY/PG3r08t+vWtZbHVnQ0RYBDh7zf+ypXpshhhuZVHvzpdG6meAHOryZNoldf167F30969qRgaqaMt5kz2Vm5SRNzjRm+uO8+ZiV7s8PYsAH4/HPOSx56SLfQvOJy+b5XPvIIz5OJEzl/NQOlStGuJCWleHug667juTR7NnDjjfrGFywREcDcuZx7b9xIj2czcO4ckJjI8bmoNWOrVhTx2rbl+GOmjYEePYz3xw6WMmWKXtc3b865d2am/jH54vLL8zrRF2TWLOCWW8zZ0GXSJN5/xo7leC78h4iPQmHCwoDrrw/8dYGIIqo5e5aLOQC4887AX5+TQ0FP70l/dnbe5DIQH8cyZTjgVqzI2I0QH+vX54Tg55/998Vr3pwDcr162sbmjZtvZryXXeb/a8zg3TJ0KMXpgmbR3jDymvSwdCl3ti+9tPjOnQX56CNmNBnZTfDMmTwxqaiMgguFM2dYtnXgAJuKGJkJOWMGUKMGMwvM2DW3OO65hw9/6NCBGdQ1amgbkz9MmcIM0kceAV57zb/XOJ3Ge0VFRflnE2CzmU/IsyI5ORwjNm9mRnpxBOKRqxd33skSSG++sBkZ3BTdsYOimFmEjgoV+CiOPXu4mdGmjXnEx5tvZsnsq68WnRkG0DfU5WL8ZqFSJeCxx7w/p317nitmqhaYNYtZazffzHG8IDYbGwCVKuX92tWbyEjg1ClWLxS1mVGqlHUtnXJzmUwSF+f9+jUTPXow4cjMiSxFzQmbNeM5npFhPpH6r7+YwR5oZeNFwAW8ohIuKpxOprsH063w3nuB6dM5WRo3Tpv4iiMigrs5p04FZgxts3HH2yhyczlxdLnoS+QvNWr4l/mhJVdcwYfVqFHDHIJFoPzvf7y2Ro/2X3wsbtGiJ40aBV8a60/2h1YcOsQd4CZN/GvEUqoU8O23vKYTE41riJKWRv9dgOOhL/ExK4sZKLt3M0PCTJNOb9x7r+8mQHrhcjGL0J9Nim+/ZbZ9ly4shxMC58wZXm/+bGZ8+CFLDu+80/hmFxER1vOT8+Ax/PeGw8EySqeTAk61avrEFirt2zNuMzXcWreOC25vIsYdd7BKykoVGQA3a8x2n1m1ihmw3ppWeu6rZsPh8L/ayywcOcKkkZo1iz8XBgygddmHH/oee/Ri+3Ym6HTvXvT8w0qVD/lp0oTrfjPaU3z2GZsTNWlidCSmw0TbN4JpOH2aN7RduwJ73cmTwPffM8Vfb8qUocn17NmBTw48nlGBNNdRid3O3TGzTWq8YbfzZrZkSWCZeFYlPZ3eUZ7sWqtw6BAzOaZONS6Gtm3ZiKVrV+Ni0IuHHuImwvvvGxfDn39yseGxZfBFWBi93ObMMbYzZloaPYk6dPAvDrud2YYvvcQFgRA477zDbIdhw3w/t2RJjidbt2ofly/mz2dHUX9KxFatYrnk2LHax+WLxx6j+Dhliu/nJiTw9/TWmMaMpKRwXrBpk9GR+E9kJHD33cDjj5sjq23XLgp006d7f1716mxwduut+sTlD8uWsWmYty605cubT3hctcp7iTtgzjn6E09wk8KfMdxqnDvHv8tPPxkdSR7TptHSxlsjnBYtuK40k6fpn3/SI/nrr42OJDAWLWKjyuKyYB0OcwqPAMe5K6+0ZtKIxkjmo1CYVat4wbRsyQ61/rJ9Oz1q6tYFBg3SKjr1PPEEJ52BdMk2C04nU7r1Li2z21k6HUz5dEoKF7HVq+svdpw7x0yp6tUDy9h0uZhZC1DUMaI50ddf09upQ4fiPYkKcvAgBbFatZghYQTXXRd4t9mUFO4Y5uZSkLISp08bW05Wpgw9crw1tCiIGTLxqlRhkxx/iYig9YS3hiN6sHEjbUo6dWLZuL+43XwYLXbYbP5l4l16KTvwmsHK4Y476Mn699++/QXT0oDvvmM5sNENXHbvZtaMPxYrN9zAjIkuXbSPyxdJSdwg9ee+89pr3BC4915jN2EAdqEvVcq/DdL33tM8HL/5+2/6wu7c6b+dg1moVMm/hmFmIimJ43dYmP+lp2Yp8axSxfd6y+1mGfDatVyjmaG0dvhwjoNjxxYvRG/YwL/LJZcwm9AMn/eZMxwHvXWzfvpp2ksZfW/PT8eOwAsveBfC1qzhc2JjOf6Ygb/+4rlrxgY+QtCI+CgUxmbjzk6g5XdxcUDnzsY0OnA6OdAHc3MqX159PP6yZAkzRbt0CVygGT+eXbofe8xaJVFXX81F7NdfB+ctGgrbttHIumLFwDJdS5fmYrBiRS4e9SY1lZ6Pnn/7Kz7WrcvzykjvxGBYu5al8Y0aGSc+3nQTRdAXX/RfyBs1isJIfLy2sXnjyiv9b6RkdQIR+7Ri2zaKBIFkgA8dyqy2778HevfWLjaVlC1rDiHs3Dku/Ox2/0r2WremJ5oZmo38/js3hPzZdOvSxRyfN8CF/6ZNwC+/cGPDG82bc7OrbFk9IvPOuHEUnqdO9Z6pZDZatGDXZX8a3LndPKfS061V3vfrr8y2791b/3lgQRITKeKVKeNbmHv0UeCbb4A33jDeDiEQevTgnLdePQpRRpKWxpJUt9t7hUaLFrwGWrakr78Rm/4FmTqVGyxOZ/HPKVVKv3j8pUkT3+OD0wn8+CPnMmYR1++9l/cUb8lBe/dyPZyWFtgGtpZ8/nleNU/NmkZHYzpEfBQK07cvL+ZAqVOHqd1G8M47FOGGDzfXDrYvVq4E3nqLu2mBio+lSvFmkZSkTWzeWLOGAlHr1oH7DVWrxiyKrCxtYvPG6dNc+AXja/fVV8rD8Zv0dHq1nD4dWKZXpUqcKBuF08m/c6CTsTp1KDA0bqxNXP6weDGzq154wf/XWLXD9NmzbCaRlRVYIyaB98s//ghsop6VxU2E7duNEx/nzqVVydVXG5cVHQyRkcCCBf4/v3x5/y0ItMZuN0fzskBwu1mpkJPjX+w33JC3UWY0qam8Lv1ttJGby8ZbRXXf1ZNmzfwXyz/9lL6gvXsHdl1oweef8zPv18/3vXDVKnriZWcbLz62bUsB0lfZNcANyQMH6G1ptPj4zz/Ali3MSvdWhWSzcf545Ig5ml/YbLQU2LXLexZ4iRLA4cP6xeUvF2oTs5YtKap36GAe8bFCBd/N5UqW5PrMbqfgZ3Q1DEA7jDVrOP8Q8bEQIj4KFwYnTzIjIpgunMnJwAcf8PV6e/p17kzRtE2bwF97773A7bcH1iVbFT//DEycCNx3X+Di46xZxpUjdO/OZhZGZC+GQpUqFMOsxs6dFBDr1eO//aV2bXqeGcns2dyEMVv3Vl8EM2lcsYKZpk2aUIQ0gl69mJnx/vuBZXy53XmbCkYQG8vYA+GFF5hRa2RG8po1FE0DEVrWr2czo6ZNrdm0y2ocOcKMwyZNjGsEZbNxE+bgQf8asZhhwerht9+4seJPpcDJk/yMs7P5GqsIDM2a8fdzu42OhFlhq1dzw9OX+Ni3Lz/rHj30ic0f/MmsGzmSnaVbtdI+Hl98+SX9Y0ePZhKDN8zk9RcdbZ5GLFrx2WeszLjpJvrJGkliIjeQWrb0Pq5FRtKmyWrExdFSpWlT340K9WLQIAqPnToZHYkpEfFRuDB48knezILp2JWRwZTt8HDguef0nTx3785HMBhZLl6vHnej2rYN/LVm8EEJtrOb202R2ioLEw+5uZzoB9oJPlQOHOBXvd9XBT16BLcw+vJLCq0jR+p/jaanUyCoU4eCor/eTnXrUuA2SuAA6J2YnBxYluw//1D4q1IF2LFDu9hU480vSi9uuYXnSSAC6M8/A88+y00vK4mPZ85wM6NEieDuWSqYOxdYupRlWP5mu951F8vz33/fWF9Wm8262Rv+jifly/O5Dge9Io3qwpueTm/Qxo39m6e0bs3XmKFb7dVXczPcn830Tp2suTBv0cLoCPKoX5/rh0svNToS7XG5jF87vPQSPQjvu4/Zvd44cIC2WlWrGi8+fvstvTWvvppl1VZh9WpueHbr5ns8HjNGl5D8Zvx4oyMwNSZQAQTTMW0aMHBgcGWm11zDxczq1erj8kbJkpwcx8UF/tpLLmG59kMPmaMkwQrccgs70N15p9GR6Me0aRTR7r/f6EgC45FHuOh+80393/uKK1im9MMP+r+3UTz5JDcxtm3T/7337KHQcuBAYKbydepwd3z+fO1i88WqVcD//ud/iSRA0TE9nVlZubnaxVYcbjeFoT/+sN69o2FD3vcC6ULfqRNLJI1c7F5/PZvMLFni/2s+/ZS/50svaRaWT375hVlKS5f6/5pWrShC+evxaxamTaNP1+uvGx2J/9hszDJNTTVOeARoxdOqlf+ZdQ6HOYRHAHjqKXquGel5HCinT1Msvftu7z5+ZuT++1kRE4hlk9tNIc9IFixgVrc/HD7M8b5aNeOze3/7jRtwR4/6fu6QIcDHH7P5jNHk5NDH0Z8qtcxMdpieOVP7uHzx9dfcdHv7baMjERQjmY9CYdato7Dkq4tkURw4wAVwIM08jCYyEvjkE2Pe+9gxlu0FM3nMzmaZS1IS8PLL/nUsNQMHD/KG7HQCX3yh73s//jhw4gTLVALdwY6JoVfboUPaxOaNkSMpzjz9NDcGAqF0aX7WBw9qE5svypYNrvnA5Mm0Q7jjDpq868mmTZwcN23qX6lhfq65hguaMmU0Cc0rjRvTA+rECf3fO1Tq1g28DLlqVYq88fHGjH9JSVwAOhzMoPcXt5v2Ezt20HbDDEb6/nD55b4bjmjN339zLAtEkGvShF0+A2kKpJqBA/l3DqRE/8UXjW8m98ILLEm+807/fQjT0phpunattrF547XX+P533eV/pmmVKtrG5A/JybxfWql5TLDk5tL3tkQJ4ywoNmzgmic52X/bptWrgWXLWBnhbzM6M3DjjRTQ/vc/45rOnDmT1w39xAl6+nnjkktYFZGdTRscI/1YX32VmY89e/p+btOm5qhwANh465FH/NsgPXCA96iSJXm+GLnx1agRY/GnOjA3l1Yy69czM9VI+499+7husNqmoY5YRK0QdGX4cAqPwZQnTZ1KoUPvQfedd/i+N9wAVK6s73uHQqNGzAzbupX/DoSwMC5cnU5mbZph4uwPLhd31SIiaFCu501i7lwu+G+9NfDXDhhAYd2fDpSq2biRC6lz5wJ/7f33cwFmpesCYEbbjh1cnOjNxx9zt/XRR9lRPhCMzPYJDze2SY/e2GzGZillZXFcOHcusA0km41NUI4fpzdQMJ6/oXDyJBdRjRsb31wjUH79lffL5s39f83ll+dZQBhF//58WI1ZszgGX3ml/+LjNddQPGvZUtPQvPLrr8zg6dvXuBiC4cYb2bAnkM2MFSsottaq5dv7TyuOH+dGeiAL7iefZNwjR3LtYATNm7MjeiANEN95h3PYCROMEx8zMijaBlKKfOYM1xtr1xonPiYlcRzJyPAtPAK8r/70E62ejG7o1759cEk5ZsBm82+OUr8+r4kGDXi++PM30oo77/S/ui4nh9UNubm0NqlRQ9vYvHHZZRTW//zTWpsTOiLio1CYLl0CM/zPj1EeLi++yFT4yy4LXmTJzqYwppefX05OXne9YJrG2O3APfdwh0rPrJ+cHPojVa5Mz7VAs9qqVAEmTeLOkNOpb+zPPEMBMRjBItgMPhV88AF9oAJt7gMYm+0zaRInPbfeGngG4Y03siGTEeJSxYrcQAl0Q8DKfPEFux/366d/qdCCBfRZ69rVWDExUOLjuTAKhhtuoGgZaCd4FaxcyUy8Vq2Y9RMoWVkcu42IvVGji+u6NJonnuDmVyBCYjBZzKp56ilmWHXr5v9rUlI4l9y7F/j+e+OyZ2y2wK6ts2c5DgViWaGam29mNuDs2f53gW7RgtnARpYBlysXeNfqXr04dzdyHHr2Wc4LJ0ygn58/PP88M5mNzMhr2JCVJYHYlFhtA8HD8eMUoMqV49rUCtjtHO+tRsmSvC4jIjgeGkVKCjP/s7Ot16xSR0R8FC4Mhg5lmWSw2X8338xJ07Rp+nn6hYdzEZeSwptTMEybpjYmfzh6lINrZiZLegMlIoILGiO46SZj3jdUGje2Zkbb5MnMsurXL3Dx0cgF7FNP8REKZ8/qL858+ilLx/r2BSpVCuy1p0+ztD/Q16ng00/ZqOfVVwMXH9evZ+ZKzZrcjLEKRvsYtWwZXMfWe+8FPvyQ8Y8cqTysC5ITJyhW1KwZeNOE0aOZxffBB8Z0Bh42TP/3VEEwDcNKluQ9y+XifNKIKodgaNuWGY9GdmDet48L7kAaE11/PTcZjW4kEijDhhl/XWzaxHl4IPYuemfYe8NqJakLFnBToH17/9c9n3/OcufBg40TH199lfOjESOA224zJoZgOH2aGxOBJKf8+qtm4fhNbCwtHA4csI6djgFYbMQXdGHTJvpoBVKG4GHfPu4Y//mn+ri8MXkyzWmDySAE8gYJvb0q7XZmERrpTxEocXHArl3c5bbapDFUPv+cwum+fUZHEhjvvMPd8ZMn9XtPlytvwmN0uYye7NzJa7pWLf3f+7nn+Hnv2RP4a/v1Y1fEl19WHpZP2rRhc6JgFs+bNzPD9ssv1cflC6MN8IPl6qsp2n78ceCvLVeOv/feverj8sVvvzFDN5gS6o8+YgmUEU1nZs5kluwttwT+2kOHeL9NSFAfl5Zs2cLPXO/mg6FQogQzyT76yJis3oQEZn8H2im1fHmK1IE0j1LNzp287wRihxAebuwcMjMT+Owzfu5WG8t/+YVrtauvNjoS7Tl3juP+I48YlyX7zDO075g3z//XdOzI7F4jqzlWrOAYfPp04K8NxPpBNQ89xEqzDz80LoZgsdsvrjVPEEjmo1CY/v054V29OnDfx59/Bh58kDuawZZuG8GLL3IBGxtrdCSB43Ty5hwVpc/7hYWFnpXm6cgbGwtUr64uNm+cPMkGP9WrB5exCdCXaPVqTir0urkcOgQsX84U/mB8WAH6Kh08yOtSLw8Xu51iWCgsXsxFzZAhxpaPB0JcHHDqFP+dmhr8uRYobjcFxJ076Y8UKPHxxnUpffhhPoKhTRtmqwd7bYRCs2b83L/5JrgGEW43FwVWuu+MGcNHsBt9ofDuu5xjvPsu8MADgb02LY2CqxHn+OnTzPgPpgzr0UeZYWpEVtvWrWzIV7t24CLRtGl8PPpocHYhobBxIxfOzZoFnn0SasZ7KKxdS7HAKs0D82O3W6vLNUDx7vbbme2flBT46zMzWT6s1z0+P2Fh/nuw5mfBAp5jN96ovyh2+jTHsTZtgK++8v88dzhY1ZCZSf9yI8S8Bg2YnBLIWNalCxsaGcnbb7OyL5C4z57lGmf7ds5lY2K0i684tmxhHMHYqGVlcWPD3wZSgu5cZGlLgl/ExjK7IZhurfHxHHD19J5xuULftaxQgbvHeu7CLl1Kofbrr4M/xiuvcFET7MLdKB5/nDuCeu5q/fADvW5CKb2+5houBPUSTAEKjzffzF3fYLn9dna8M9I8OhhGjGDnOj09aP7+m5Nbf42uCxITw0yKtDR9FyU2G/Dee8DChdYRalXQuDFFjjvu0Pd9z51jhcDWrcHZZiQm8nqsUoUbSFahUiU+jMjWb92a2V3BNDIZOJANx4xoCPX881xIjRsX+Gs7daKXVbDWLKEwbhw3GadPD/y1nTszUyiYjZBQeeMNvv+UKfq/dyj07s0s2TFjAn/tmTMc+//4Q3lYmvLdd+wePGmS/u/tdNIT9LLLAh/PHn2U93ojrI9CYfJkYOJENmPSm7Vr6e28bl1gAntYGCs6Ro8OrLGbSmbMYGavEeNZKNSqRX/pQDYGSpXixnlurnH+jytXUoAM1Drjiis47zZC9M3N5Vj28MPG+k5aAAturwmaE8pgY0RHx/nzmRnVo4c5PB/85a+/uCt15gxvDsFQujTF12B2bYNl0SJmV3XuHFiJTX6qVePCW88F7LlzFNYD9R7Mz2OPqYvHX0qXBrp3Dy17ZMIEZeH4jSfbJ5SM3B492I1Xr6xegOf2jh2h+X0ZaegeCps389Ghg36Zvbm53KG2kvUEwHN7zx6eK8HszleuTB/AnBwKkXp1Zzx6lIJW06bAjz9ayzrjueeCz6Y2MrMX4ALaihltERHBjWc338yHEZQpQ1E/mMwwt5tVAnv2cCGpJ9WqsTlbMPzvf9xY7dSJIqaeTJjA+/1ddwWeAX7yJCscIiLY/VpPOndmEkAwVKxI8XLHDrUx+cOMGbRiuOaawLvpDhjArHUjmhN17Mj1Q1pa4K997z318ehJVpZ+zUxV8P33nAPHxRnz/g5H8D73OTkUuvX2OE1I4Fi2bh2rzYRiseBMSBAKcPIkja5DyX5MSmLTA0C/CVCnTswADHTykJ+bbgIGDdK3BG7WLOCTT9g1L1jx8cknA/c1CpWRI/mwUpYRYIygr4IXXmAGyvjx/HcwvPuu2pj8oV8/Zo9YzRA9Jyf0mB97jIvY999nYxE9+PxzYNQo+uG9/35wx3C72dTDbtcvu9dmY1ZBsN6eDgc3+mrU0Fdc376d2ScOR/DC48yZ3DwbMcK6QruVWL6c58oNN+ib1fzLL9wcsNrGwNSpfAQzJ0xM5DXtcHBzwCqCQatW3KgzIjPriy+A3bs5TwlUfOzTh96zepfmh8rtt3P+HWyTy1CYNYtzlJo1A18/3H+/fk01C1KqlDFNs0IlNzf4jaPffgPuvptCmt7JMT/9xAzGnj0DP0+NsLFRweuvU6g2wnO9Rg3OjU6fttamrgGI+ChYn6FDeUMLxYg4JYUiSbly+omPl10Wege0MmWCK48PhVataHIdrPAIGLuYCdUHxO3mDV3vzz1UcnN5nuu1ePVk4xrhDRcK5cuzzDEUNm1iVln16lyk6MHYscDs2cxCGTUquGO0b89zu2xZpaF5ZdculqiEcl0+8ACFywkTaAxvFYzwrmrbltk+oZQFzZoF/P47j6WX+JiTwwVgKPeOrVuBf/5h2XYwpdvBsGwZsyAuv5xlg8Fw//0sQatTB7jySrXx+SLUbE2Xi3+7yEg18QRCMOdK1ap51gLHjgXWvTkUUlJYNt2yZXB+2g0bUgA0gqefpp9qMNeUURnJHmE62PHESGuTYcMorljJV18Fbjc3zqpX1zeLvFMn3i9nzgxclCtfnr7tmZmMX8+1z+TJwJIlFPf1tqUJhWeeYaXanXcG7pNs5GZo+fLBZ65fZIg0K5zPwYPMpAvUzN3D2bNcwNapw8FDDyIjueMQyk5HlSocnO+913pd7/Rm5EgKKwMGGB2J/mzYwCwlq2X7LF/ODI5Qxe5A+OILmlWrEN+sdk1u2MAJ1Oef6/eeu3dzARtKFt2zz/JcCdYGIhiee47ZeKF4mtasyUl9crKysHzy9df0wtu/X7/3VEF0NH3OQhGxbrgBeOIJ+vbqxcSJzGp95ZXgj/Hmm8Dw4fT/1Yu//2aH1D//DP4Yl1/ODT8jOjCHwsMP0zbko4+MjsR/bDZmP27cqJ/wCDCT+Lrr6E1qNYYNo9BRvrzRkfhPQgJteKz4ed96K/3Sg2ly5iE5mZZPenH6NMff5cuDe73bnSdUb9umNDSvZGVxPrdtW3Ab6c2bUwDcu1f/pIvOnSmcdugQ3Os/+YRZm3raerndPLdffZXVLMIFiWQ+Cudz9CiFpWAnXSVL0mvB5aLwYJRfRKCULcvdIT1JSmKmZSgZAW43b+hHjlDssEo2Xk4O/YESE1kaoEfZ4cCBXLy+9lrw5v2VKnEycvRoaKUY/uJ2MwsiNpbXZbA+hJUrs9w8KUm/3VebLfQuvvv2sQw6I4Pd0fVgxgxuRnTrFnzJXatWFDn0LCWbM4cT3EqV9HtPFUREhO4/NWIEmzToWSL59ts0Rf/qq+A3vg4cAD77jNfK008rDU9TjMii2LaNc4pQ7pcdO3JM0VNUuuoq3t9C8VCdPFldPP4ycSKzRB94gGNwMEREcEN6yxa1sXnj+ed5rxw9mqJYMBjVJbVdu9AqSjzonWEVKseOUXwtV473XT1Yv57i2+nTwR/jjz943+3WjRVYVuG225jF9+67wSeaBMrq1dyMqFMnuAxdm43jdmIi/ViD8XMNhhIlgMOHua4NptFkRIS+m/75efHF0F4/ZQpF+quuYlKSHrhcjPvvvzmPDoZ581ju7vHA1YMzZ/ieHTvq599tYUR8FM6nRg3ggw+C9w6z23nhly6tX3fG2bO5Q3LllYGnaBtJ06ZcTG3ZEryxrs3GLoGnTlHs0Fp8DLVUxUNYGCdt6emcTGjtU5SaSpEToGgQLJUqceJTtao+ZR9nzlBQAkIrha1dm59z5crWWpSUK8esOIAm5TEx2r5fZiavI4BessGKWc2acddYT6yYkasKrc+Lorj8co63oSyCTpxgtmmlSvqJj9On8z5/2WXcLLQKn38OPPVUaDYOd93Fh540bhz8/d1IFi1ief711wd/jPvvp9ARTBlxsPz9N4WC9HT93lMF/foFL/J6WLCAmzB161KA1YP16zk3qVUr+LnFF18w833IEP3ExxtvZJl4KBVaq1bRXy41VT/xcdcu3ndCGQc9IppeG7oAs7YHDQpOwPMwezaza/W2cKhUKfRr04oMHw4cP67v+O1wcHMzlA3Or7/mmFKhgn7i419/sSKkXj02rRS8IuKjcD6VKwP33BPaMfT2JHr/fabyV6kSuvjomYhofXPLzc2bHIfqiXfnndwt0mMBfvAgF1K1arErbrCTTZuNxsBRUfo0iAgLY0bbsWOhla7Z7fr6E0VHc3KfmBha3GFh+hqj793L8simTYP3HwQ4yV64kDveepQcpqXRTuDoUf02T8yE202/yy1bmKmg9Q7uiRPM6mrUyHpeOcF2Xc5Pgwac4DdsyDFca5Py9PS8RkInT4YmPubkMIOlTh1md2hNyZL6+TSalZyc0BoFBcIrr7BrZyhikBEZIFOncuEaSiO/pCTgvvt431292jobdlFR9DXVs5z27rsp9n7/PcXDYGjblhYOeiYPRESEbhtx+eWcM+jZRGX0aDYuCcXHb8wYir16ejt37hy63YURzX1UcPQoxbC0NPpS68GpU6w8CmXsGjtWXTx6MngwReru3fV7T6eT3bX1tKKxMCI+Ctanb1/elELdnRk4kNlxn3/OzqtaEhbG8t2UlNBLU199VU1M/pCUxBLYs2dDn5Dr1U0X4KT8ttv0ez9VhIXp2xxBFVu2MMOqdevQxEeAnfr04pJL8jJkVZCayutE642BTZs4sW/bliUywWKz0cLh+HFmWGgtHmzeDLz0EsfuUMXHt9/m7vOjjwZfrqM3MTH6ZsimpwPXXMNNmFD92WrW5P1g3TrrfN4e3G6KvVqX16akAGvWcBMmFAsat5sZHOvWcWzVo6Nxhw7Be4UZSe3aoZW4AxRl5s3jOXL0qPb2QarKpFu1YodyvRbAbjdFvIiI0OYol11GXz2rYcQ1kpHBcyUUv0c9NvwvFJ56itmaN9wQvFibkgKMG8d1yNNP61M11bcvkwDmzDGu7DsYli7lfDBYiymAmyDBboQEy1VX8WE1f3qDkIYzwvkcO8Yyx1CM+xMSuAvqKZfUmvHj6bsV6gLIk1l1/HjoMfmDzcbsKqvsqgMUk3btAubONToS41i4kM0WfvnF6EgC49dfuZOpUlwrjjp16EFqRcFXFcOGMXPzs8+0f68VK5iJ9+GHoR9r+nRmsnTuHPqxfFGhAj2nVDS4+d//eB9Yty70Y/kiM5PChNWoXBn47rvgTf/zU6cO75lHj4Z+LF+sWsWMkUWLQj/W3XdzEfn996EfyxcrVgB9+gBXXBHacWw2Zj3m5FCwtxLz5wOPP85yaKtQsiQzyxYvDn1z2B/WrOEGeqib3lFRLA8NZeEeCDYbfW/T00MXfPXk8GHOT6w2hwMozqSmMsvKKmRn856pgjffBPr35zpTa9LSaGt1332hlec3aMAy/6ef5mehNTk5XH+fOhW6v7HTyc9aj2Z+ubkcv6pVA3bs0P79tMBK63kDEfFROJ8PP2QJ3BNPBH+M118Hrr1WP88ZVbz1FgdrK6aa5+byRqk1ERHclVKRiZeWxo6SW7eGfixf7NnDjBEVPlALFwIvv0wxT2sWL6bPzZ49oR9r6VIaSC9YEPqxfNG4McWC0aNDP9bOnRTEfv459GPpicdO4cgR7d+rQQPaL4QqcgAss2zdWh8/wGbNaHr/wguhH+v229lMqmPH0I/li4kTaYkQqqG7h9OnWeJpJebN4xiuh83K779TXJ85M/RjOZ1cvOvRBCUnh6WkKjLRPvmEndX1MP5fu5bm+Sq6jX7xBUu4Fy4M/Vi++PNPniPBNLQoyO23s2xPjyZWGzcyi/jYMe3fSwvCw9UtunNz1RzHG3/9xcZEKkpgnU4KPXr6vEVHh54998MPwM03A998oyYmbyxezCx/FWPX/PkUjVetCv1YvsjO5lr4xhtDa+Rnt3Me//jj+jTXDA+nWLhmTeji45VXsgnWvHlqYvPGsWNcX5YrF3p2v9vN+8C+fWpi84bTKRmPASLio3A+djt3ekPZ7W3SBOjSRZ+uq263uou+YsXQPTL8ZelSCjNffRX6sd5/nx6Vd98d+rH0ZOZMiphPPaX9e738Mkvf3nwz9GN16waMHKlPOfD06Zwgqsg07dmTPj8qBCo9WbSIJfoqsvp8MXQohVMVGRFPPEHvrUmTQj+WL3r1Aj76iDv0FytDh/L8DqUczV927WImh4py+g8+4H1HhVDvC5XZmmXK6LfL37o1vTEvvzz0Yz3+OLMHx48P/Vi+GDKEGRwqsp9btOBCUo/P/N13eZ94993Qj3XVVWw8065d6MfyxcyZzLb/9FPt30slN95IQWzixNCPdegQx5QZM0I/lp589RVtPvRoCFWtGv0SBw8O/VgvvMCEjZdfDv1YerJ2LQWx33/X/r0SEijQqNjQvOceWqzo4edXvjw3GGfP1v69VBMRwezYUO8XzZtT7D51Sk1c3qhaNW8jJlRf4yefpID5xhtqYvPG558zc12PtewFgng+Cufz5JN8hMKjj/KhB7t2UVSKj9evzFsFq1bRGP3MmdC75JUtm+dNpDVz5rAsvWfP0M3Bq1Wj4KtHI5GwMO6mVasW+rGuuEI/Aa9pU06yVAgql1+uZvHuD/v3c/NBxWSzeXMuYPUoA96yBdi2TY0XXKieekaRmsqsp1OntPdlTU62nvUEwIXy/v0U4EKlVi1+1WNy37o1PcO+/NJaZXv9+/OhAj2bWniw2vlduTKzqVVkbN50Ex960LAhNwfbtw/9WJmZFAQPHdLePqRUKXUZ2xs2cBOqWTNmb2rJLbdwDjthQmgNfgBmhB06xAZ7WtOpk7ouuC1aMHY9bDgeeID3zEcfDX387t+fWb16NMt5+GFaq4RSuuzhuutCP4ZRZGRwM8pKHsnPPcfMda39kfOjooFdy5Y8jqpyf2/8/TfX33qU1F8g2BISEi6qXFGXy4WcnBw0atQIUXqkPxuA0+nEhg0b0LJlSzj0HDCMYOVKZlnGx4demnrwIHcwIiOZQaMly5axbLdVq9BvpunpfFSsqP0Nok8flu1+9hk97ayGKmP3ILiorsty5WiyvWULMwmtwr59HEfatNHH60sFbjcXgKo6V+7bx/E0MpKTZa066zqdXLRFRnLjSEUny+Rklr+1b+/3WGj4dXnuHB+lS2v7Prm5FDmys2lEH6pHW2Ymswh37KAlQni4mjiFosnNZTbb5s1sMqdHh3EDMfy6PHiQmaZhYZxfRUbqH0MwJCbSgqNtWzV2FsXhdtOz99QpZtGFKj6ePs3GaS1aqNnU0YucHN4j9ThHq1aljcuKFVz3GIDh16WebNvG7DkVDWKSkti4xmajXYmWdg733sv51AMPcF14MeIRuvUYtzMz6TVesaIxm5swx3WZkZGBbdu2ITw8HHYf6wbJfBSsTbt2nCRmZIR+rKQkpk3XrKm9+NitGx8qiI7mQw8uu4yCQcOG+ryfalQJj243/bDKldOnc50qcnO5OImL027xevZsnm9T9eravIdWqOiUmp9XX6Ww9tJL2tlQJCbyc65cmf8OVSysUQPo2pWfw9mz2nXqPnKECzdAzWfjcnFxdu4cBeT4+NCPqQeRkfpMkB0OCsvbtoXuAwVw8fTxxzxH9uzR7p6QmQlkZandDPjhBy4W7rpLzWdRFHv2AAMGUARS4VXpcDCDKDWVcTdtGvox9cLt5vwqOlp7kV0V1atzE6pmTW7ueDx8VXP0KMvE27Th5m6oVK2qjx+1201f940b1VRmlC2rbk7sjYwMjlmqRBm9Nl3cbm4+rF2rxnPdyngE70aN1FQzFUVyMjfOS5WiF2GoFVqVK7MaxuEADhxgZrkWnD5NuyYAGDFCm/fQgtRUVjm1bQvMmhX6nEjPzaKSJQ3bDLAqFlo1C7owfjw7wY0dG/wNbsMG+nKUL09zYC0JD1cncNSowR1jqwkmeqKHT5YVqFSJ4uOOHYbtdAVFjRpcBK5fr90EtlQpLtZSUtQKV243s+WsJPZ+8AGzzG6/XTvxcf9+fo2JUZOl6HAwM1trqlfnQvDwYTVZI3Y7sxROn+a1qZX4uHYtTfo7dwYGDtTmPbTAZmM2hIoMU8/xnn+eYpKW2RULFvBz7t1bXbOsl18G/vmHix2txMfNmyn0qloE2Wz0qbPb9WlaoJL+/dmN/vPPQ+/oXBzZ2Wobn9hsbNigNf/8Q6ujFi3UiI96YbcDl17Kh5VYuBC4+mr6JP/xh9HR+I/Npt46JzOT2abR0dp5Jf/1F5tOXX65umZZt9zCteU772gnsO3ZwzlV5cpqrKFsNm5Ea11RY7PRE3PvXmYmq2DmTArfQ4dyba8Fa9ZQlHW7rZNlLgSNNJwRzueXXzjQhNLl0O0GVq+mCGkl4uLYtOHZZ7V/r6QkNf4nHqZOZVaEHp11VfLww5wEbtqk3Xvs3Qv07au2oUPFirzJJyWpO2ZBli+nYHXNNeqOWbUqF2jHj6s7ZlHYbMwKVcWwYZwAfvedumMWZP16ioUqF5z33ccmAlrtzgNc/KWl0afRapQowe6Gqli3jr5hHTqoO2ZBli1jRusXX6g75o8/0lfOasb2Y8dyw05Lf9MDB/hVpXg/eDAXUVpuNHbrxgw0VR3RAWDyZBroa5nV+/LLzGKdOlXdMWvWpFil5f3ylVd4z1H5eetB+fJc1KvyNPXgdKrpVq4nO3cCr7+upkFTcXi636rahAF4nffpQxsKK/HCC/QanTJFu/dYuBCYNk3t3K1dO84btLKEAWjdcvq02o1YPax8ypQBRo3ivUIVBw+yY/nSpeqOWZCOHYElSyicqmLFCqBfP20bMc6Zw8qmhATt3uMCxEIpJIIuPPYYM1FCSQmvWxf46Sd9vCZ++43ZBV27WstAv1kzpvUnJKgpn3r7bWD3bmaIqJxU5cfTVVylZ+Kff9Ksd88eZqFowd697Oh3+LC6Yy5axImElr5bBw5QJDx9Wt0xf/+dmUpW8+qx2bhLv3evdu8xbx7wzDPsqvvJJ2qOOW6cmuP4QivrBafTWueKHiVwrVqx273K+8369dz0Cw/XrjnH7NkcS664wjol6QAXUrfdxlJJVeghEsTGctPLamzYwIz+rCx1x3z+eYqmKhqQFcfmzTy/tciayc3VLuO+Sxf1JXs//wxcfz03YZYsUXtsD3PnckOwQwd1pfSrV/Oe2bmzdk1+Ro/mPT49Xd0x09KYla1yrlaQefM4prRure46atOG6zQtr8vu3WljpaqhEsAEkQkT1B2vOOx2Zj5e7AwezOQcLUuLo6Jo66WS7GxmyGpV3QAwm3/uXK4FmzXT7n0uMER8FM7nxhtDP0ZMDL2O9ODrr+mXM2mSusVgVhZvOloJS7m5eRMfVT5Cw4bRM0Or0k6A5RO9e3MSsWiRmmM+9hgXlW3bqjleUTRuzJIBlcKElp+zh8GDKUp4RF8V6LHzOn06M9Cuv55d0VXw7LPA00+zbFwr4uPZVVvlJNmq/PADy5natWNWnha88grHwWHDWC5tFbp350MlfftyfNJycv/OOxzDv/pKnfjodLLsPzFRW7+20qWt4xWoNS4XN9K0GgvfeovZrHXqqDumlpmxHmbOZPmyyk3vffuYkXj6NM9xq1CjBuexu3dr12TvoYf4+SxapK5jcvv2rPTo3FnN8YojJkatJUzXrpz3aDmPfeABZvUvWaJOpBk0iPNMLZswalGar2XGo5bk5nIzbfVqZoRq0Vhp0SJaKqmsPGrSRLuyfC1p146JOR06aDcODhhArUC1cHqBI+KjYG06dmRGVIsWao7XqxcH77lztfPzCgtjzCkp6jrUPv20muN448gRxp2dre6YgwerO1ZxVKmi3S66lpQqZU1j8fnzef00a6ZOfNQjU+vmm/lQTXo6yw21EtiefpqTnzvvVJf1HB3NmHftUnO8ovjoIy6Oe/VS99kkJnJD48wZZv9YhU6d+NCSfv0ozKjMMN+1i6b/UVHM/rHaotDTNEx1dm9uLs/vJk0opKg6fkoKLRwyMzmuaOH9WKmSWl85vYiMVDcP9FCpEn3aXC42hlGdBZWTQ5FQdVOvxo2ZvVqnjjYLbqeTQmFYmNrPvF49ba1VtKJyZeDuu7U7fnY2P2eXi5n3qrDaeF0UWohKSUmsQOjQgSW1qo4fFsYS/f376R2tan7sITGR86mwMCajaJnRqpJjx5hB2KmT2g3YmBiKvVpyxx18CAEh4qOQh9PJxUTp0kyxDmXA/esvDoSXXaZt+fU996g1wPUYC1vNE08PBgygWKBSfLQq27fTl6hMGWv5/Ozbx51Ah4PeSlpw++20EpDubywFbNaM13pysvrju930a0pPB667Tp342KEDGyGo9GMsyMiRtMxo3FjdMSMj2SkRoECjevKdnU3BqkoVbbNFtOCpp9Qfs04dTvBr12Z2mOp7WmIi8MQTXHg//LC647rdjH3fPmDrVgqoKtmzB7j//jxRVhWxsTxmbi5jt1I2yjvvMGvriSesY5ETFcWmJPXra1PtsGYNxelLL6XHsyrCw7VthOdwMIPaaqxaxcze3r25WWcVIiKstZnmITGRc5N69dQLnVOm0KP7/vvV+rkDzExcsgQ4eZIeuCp5/nltNkoAJojUrct1rOq5z4kTtMmKiaHAqZLly2m30LIlq72ECx4RH4U8Tp7Mm4Q7naEtru65hwvvBQt4o7cKH37IG4MW6fBak5vLEmatYo+MVFuKBbDb7c6d3P3Xqtx17dq82FXdkI8cyTPm10p8nD6dGWj9+qnLkE1L46StfHntxMeBA9VnDWdnU+zdu5eTN9X+W1r4mQJ5XjM2Gyfhqn0Zc3O5mN+1iwKQKkqXZsmKljz4oPpjes7r2rW1EQcTElhaV6cON2JUkp7OsbBaNXV2HFoTHk7RUasMmk2bmBGxbp1a8dFm46bo/v0cU1SLjzk5HLfDwtR/NmvXUvzWwoPwn3/yBDHVWfe//sqGhj17qhcfFy5kM4TevdWX/6sqKS6K7dv5VXXmo9XJyABOnVLfqG3FCoqmOTnqxcfkZCZdhIXRV9cq/PQTbavat1fb7AMAPv6Yljl33MF/qyQtjdfPP/+oPS7Ae/zHH2szxt5yi/pjemjXjnNBlX69Hr76iiJvv37qxccKFVgFp3Ij2kNGBq/7pCT1FXC7d3NTSsbvgBHxUcgjIyNP5Ah1wty6NUUwLcy/86M65V4PL7+lS1la0rmzGo9NgDeGm27i5Pv339UcUw9Wr6Z/Wr16XHhrwR13cBE7f766SWGDBkzn16qU1u2mp9LZsyyfUiU+1q7NRXytWtp5oGhBWBgz5bKzgXvvZfwq2bmT5UzNmzM7QhUxMRRntNoQCA+nz5lAbDa1IlVBDh9m1o8WTb2uuYZj90cfqV8Yp6ezs7gWiyktS/fq1mVHVi0m999+y0WPFqXLTZtSaNMCLX1vf/iBm2r33gu8/77aY99+O4VH1X6pAJtxTJlCQUJL71HVDB9OT8nUVPXH3raNjdOioykAqUTLRmRffUX7k9692VBSJb17U2hr2FDtcQHOL2+9lRUfqsVHl0u7cTY3l00ftaho8tx3tGgmOXQoRUItfDarVLF2KW2JEuqP2bEjq3i0EAi18NH2sHs3PbWjoyn8qhy3hg3jtTNnjnY2bRcoIj4KedSuTU8hFQ0uPvss9GP4IjeXA0psLLBli3XKmFetYgnSmTPqxMdy5fh3O3ZMzfGKYsYMljL27w9Ur67mmNWqMQNFy0yfsmX5+VStqu6YVauq3yXOT3Y2xYgDB9R91gAX8VplPAJcRCUlMeNP5QTIbueNPjJSm0XP3r08tzMy1B/bilnUALByJcthOnRQPzE8epRCWPny1hHAAU4wMzJ4n1RNgwYsOTp3Tv2xn34amDYNmDiRnphWoV49YPx4bY6tpYhnVRo1YtMt1Q0iAODaa9Uf00O3bhQeVWfkALzWv/mGZYdaWBdUrKiNNdHRo3lZ4KrFx44dKSzNnKk+Qz4+nmKbFg1+WrbUzke7TRvaIGghtDVuzFLa2bN5n1BJ167Al19qI+K9+irF3pwc9ceuV89ajerys20bMzYHDLDOurVdOyZxWA3PNdmsGe8RqhI5XC5mZ7tc2giyFzgiPgqFscpiMCWFC7WjR9V1wty9mzuvZcpoZ1TbuTOzlVROgrp25edQoYK6Yxbktdfoj1W/vjpBrE4d7f01ly7V9vhaEBmpj4CvmkWLWD7Rrp36cpgPP1R7vPz07s1rX6U/mx4cO0YrAS06AX/7LbOJHnpIvfg4cSLw3nvAM88AEyaoPfbZsxyncnO1aeISEaFNhvybb2q3oeHx6tViobNhA0WZmBguYgVtM5VOnqSodOQIxR+VDBvGh9UYPFi75nVpacB99zHL/NFHef1bgZYtgREjmNGvssohJ4ciRHa2NqJpq1YUHuPi1B9bSxo1otWUalJSWP0CaHPfqViRWYRaERamTca9Vpw4wTLddu3Ul/17uO46Jsz89BMFSBVs384xsHt3zq2swtmzHJu0qEAAmKywcaP649rt/MyTktQ3IrsIuABaXQkXLeXKAQcPcvGj6ua2fz+zRKZPV3O8oujaFXjxRd6AVFGyJCcmWpXCAMx4HDRIrbeclXG7KZyeOWN0JIGRm8vrJilJ/bFTU5mNrLosWmvCwymEa5EVsWIFcNddwBtvqD/22LHcKHnrLfXH7tqV5W9aZER4Mge1OE/+9z/6V2lZfq0FWi7QfvyR9zYtss/cbpYY//67mqqJ/Mddu5YZVlqQlUX/2JtuUpuZk5PDaoxWrZgZoZqwMOCVV+iFefq0+uNrSUoKsGyZteKuXp3znjFj1HqpHTxIe4UPPlB3zPzExrLC5s471SYUhIezIuPXX/M8jVUSHq5NQ6+kJHoynj2r9rhaU7YsKzN+/lld1taFws6dFNp+/VXdMZcsAYYM4TWvFd27M7tc5T3/n38ohiUkqDtmcWRmqjvWrFncPL/3XnXH1JNQm/NepIj4KOSxdCl9eaZNC/1Y337LnaNx40I/VnE4HJwYquwaVqcOhYKbb1Z3zAuFV16hJ1R8vNGRmIPrrqPg6+muqxKVi/iCPPIIFw1Tpqg/9rBhFCBVZ+R4cLu1EyO0Yv9+mpfPm6f+2J4O2ipL8z0MGQJ88YU6a4j8fPklF4E33KD+2PXrcydatZWDy0Whavx4652Ddjuv+dhY9cdu2JALwO+/V3vco0cpfMfGauNHFhHBe9qXX7I7tSp27eIYuHu3Np932bIsnX/3XbXZlVlZ3JjSkm7dgMsuY9dUVZw6xWxQrbDZOO959VW1GearV9OTUcuMfq2oXJk+alZadP/wA6uOrr9e+/dSOV7ZbNzw799f3TELcvQoS7q//VbdMd98k+eI6vtCfubMAR54APj0U3XHtNm4ptSiasLDO+/Q0ubKK9Udc8AAbgJqYQ3hYdkyziNUNpHdto0esuXLqztmcVitsukCRsRHIY/Nm1nquWhR6MdKTWXXxK1bQz+WntSuzcmgVh2MAe7AatGNbPp0lkiq7sKqNW+8Qa+mOXPUH/vnn4E+fbTJOvPszmuR3fLYYxQ233xT/bFr1mR2gcrdy/zYbNoYXv/2G7Mq+/RRf+wpU3jda7GI7dABeO45Zs6o5rffmHmrchKrF1FR2pTatGjBMXbuXLXHTUykUPXqq9o1UhszhhkRWjXf0oKSJVmW2r27WjHiyBGOgfHx2pS62u3ciHnlFbW+rA0b8h48b5524szLL3PRrVIM+/xz+srdf7+6YxakeXN6barMPvvkE5aO3nWXumPqQcOGFApuv12793C7mWGpRdmhlmzaxDHliSfUHTMnh+NJ69bqjlmQhQs5Xlmp2zXAzYCbbwZeekndMRctYjb8kSPqjlmQLl0ocHbpou6Y117LajotPd21IDaWnai1PPcqV84bT1RtVE2eDBw6xIaSWpGezvE2NladANmvH3D33dqe3xcwFjJiEDSnUydOxOvWDf1Yl19O4UdLU/fVq1nS2LIl0KOHdu+jmhYt6CuyaRNNcFXx0Uf8TC67TM3fMD8uFxdSWiymtm3jRKV7d2ZbqWTzZmDBArXNZjy8+CK9t7RYGB84wJJuLXzDHngAePBBbbvUakGFCmz2sX+/2uO63bRaSE9nqbFq39R69dQb/udHC7/H/GRmMsvcKl5nWhEVxYnyqVMU77Xgzz+5abdlCzM4VbB0Kcuue/RQ5y+lB23aMCNHyzLJ555Tf0y7nRUUdeqoP7aWbNvGjC2tvLcAZsSrtobxLP60tvpwOnk+qppLNGnCsn8tmTuXc6o2bTiuqOCNN3iODBmijQchwIz+Dz7g31SVIPbgg3xo0fzEQ/nywL59eY07VcyXJ0zg5zBkCH11taBdO67/OnZUd8xJk3i/6dlT3TEL0rWr2pLr/OiR1ety8WEVT8y6dYHFizmeqIxZK29ND9HRnMc6nVx3hypWHz/O7vYAeyEIAWORM17Qhdat1e0K1qihfTfJP/5g45bhw9WLj1lZnCSrXmQ6nXkle6rLAm+8kcKjFp6M337LHfqBA9mQRyW3386/nxbecoMHM0NRC28irSaCACfeTzyhzeReq6wtt5sT5MqVOfFUXXLYtCkzwlSPK9nZPAf37LGeV6XW9OzJyeaCBepKbZYuZZZ2jx7WylYqX16b7NX8PPEEF8cqF4GLFlE0TUvTTnxMTqY/Y2Qk70EqKVVK7fEuBNxuZvceOaLuvvn662yyp+VCWAtP6jffpEDjdKo/tofNm+kjW7o0BUir0Lw5/54OhxoxzO0GXniBnp2dO2snPrZqxeqP1q3VNssBtNs4Atj1duFCxq8i5jNn8jZIrrpKuzlnjRrAypVqj9m8uTadv7VE9bnmjdGjmW3+/vuh28/s2cMs086d1dqQFcRuV998UC/mzqU9kYrkguhoHm/XLvFhDRIRHwXr0rAhBTfV3hzt2zODcOFC9bt2DgczOU6fVlvqBbD5hFYcOaJNqTjAMsNLL9Xm2A0b8mE1ypbVpvmJlpw+nVfqqkW5eGQkswi1OO7UqeqPm5+zZ2kaX7Gius54ixZx8tqzJ3DrrWqOWZDoaH7du1fdMf/+m/5Sbrd24uPMmZzUX321thYaqlGd+Q0wO2TMGH7Virlz+be8/HL14qPWnDnDbCVV4+0rr3BjcfBg7RYm69cz++SSS9jxXgV2u3WbyWm5EQjwc8nKojCRkhL6xlpmJjfSGjXSNqM8Pp6b3ao2HM+dY1l+QgJj14qyZWktYDUiItSuGc6d49h96JD6iowLiZwcjuOhfkZffMGElttuo8iuJU4n58xr1oQuPv72GzvbX3FFXkaeFZg5k6L30KHai5qtWqk7VlQUE3GEoLFY3Z2gKUeP8qHCLDk3l4vj775jWrkWDB7MRezdd6s9rifT4vhxtcf1YLNx8mqlstf77+fumkpPGKuTmcmJyq23apt1oQVPPQVcc43aEubwcJb+v/gifeCEPIYNYxbAN9+oO+bKlcCMGWo8eovjnXfog6lyjO3dmwvLoUPVHbMgp06xs6mqUkOA2U/Hj2vbDEoLevdm5qMWwqaHpk25yaOyGVm/fhQ0T5xQd8yCHDxIoaNDBzUeVtnZHFvvuEPbpkQNG3K8jY21XvOjkSMp9G7ebHQk/lOqFOc/qalqMvpXr+Zn0Lhx6Mfyhs2mttKhRAlWNfz8s7VsOGbNYmnx5MlGRxIYl1zCmL/7Tp/3c7vVdKJfsoTNTzwN8bTE0y35nntCP9aaNcDhw/qMqaNHs1pg0qTQjxUXR+/LXr1CP5YvkpNpvfDQQ6Efa+5cVnmtXRv6sQRLIZmPQh733gv89BMHg1AHcpcrbyBMTgbKlQs9Pr2YPZviierMRD3IzeUEWfXnXaKEdl2uc3LocXbsGG+gKvnjD2aaNWyovpwsIoLNJ5xOiimqvKCOH2d35Hr1aH6tBXPn8jO/9151pcbR0cCdd6o5VnEsXEixrVs3dedKZibPby3LbeLjuWg9d07dMXv35mJBywxZLawzVNp7FMdVV/F6VOmpO2AAxfply7TLInQ6eV3u3MnNAat0k+3QgZ6BqjhxIi+D46231B23INWqUVgqW5Ybr6F6T2Vm0lN3zx5tfIY9REWxjF6VsLR+PbOoL71UW5EaYDOHjRv5aNo0tGP99huzZ/r1Y8MMLVGZFXr8OOeXWouPVsbpBHbsYEZbqNVNq1ZRWOrWTU1s3khMpE1RTg4wbpz276eK5cuZ0FGzZuhi0Kuvcvx+5x1m5GlJ9erMSt6xI/RjvfAC77t6ZJk2aKDuWIMH86EHOTls1Gaz0RIgFM/xu++mN7LK7tne+PBD9ol48cXg7/VOJzf9O3Tg+G2lJCITIeKjkIfLxQtJhegWEUEvohIl1C6486OVP0dcnPpjeli6lBOTzp2Bm25Se+xff+UkvE0b7qxbhdTUvJT4rCx1C6qsLJYBAszeKl9ezXE9OBz0aCtdWm13561bmVFZv7524uPYsVwoq5wA6cH8+dx1zcxUJz6OHEkf09deo3CgBS+9pN6YumNHtd6AFxL16qkt0c/N5fVus6lrBFMUOTkcC10uevqFWqJ/9izHvurVrTVJLlmS1+Thw9p6Ptrt3PRS9R5lymgrluZHZUbbsmXMsNq/X3vxcfx4nucq7HKWLeNmcXS09uKjSq69liKHHhlW69axsU3ZssCnn4Z2rEOHOD/Wo0HGL7+wtLFZMzaJCIVx4yg8qm7EWBSJiZxfVayYJ9IEy8GDHLv12ISqVo2JIllZvD5D8casX59jSbt2ysIrlvbtKTyq+NvGxOgjUFuZypWZZFCnTugVX1deyYdeeLIsr7oKuP764I6xbRsrMkqV4saIEBQiPgp5/PwzBT1VZdJaC2CNGrFEYP58tX4OWvL338C773LQUi0+VqjAv58W5eKTJ3Oxc/316ncFy5VjhlX58vxcVDXiOXOGpa4nT2qXeatFt8qyZVmmW7Gi+mN70CJDcft2TpJr1lQrxuane3cKjyp95fbtYxdtLTOdrdLNsCBZWcxe2LOHX0NtGHHuHDOf6tdX35BIS8LCgN2787JktaJECWaFhodz/ApVfFyyBOjfn4vAf/5REqIuREeH7oPlL9LQhufcgw/qM49SudgcNIjnSps26o5ZHIcPU1hOTwfeey/049ls2ntVAhQI5s7lfCLUDfuuXZkh/Oef2n/mrVrx2oyNzUuMCBY9GmB6aNaM52WrVty0ClbES0tjVUrp0hTytG5sUasW12zNmoXelGfKFBUR+UeJEtpuCGrJX39x/dq1a16iRKCcPctkHy0bKRXko4/0ey+V3HEHE3SaNAn+GFlZbJYYHa1NA7WLBIuuiATNsNmsc0ElJTFrTvXiYetW4Pvv2clPhY9Ifjp35s6/Fh3JmjdnFocWJQPPPsvJUK9e6o9vswEHDqg9JsC/38aN6o+rNS1bAp99ZnQUgfPoo9zAeO894L77tHmP/v35UMn8+cwwsJKhe3Y2d2Dr1MlrCqMF4eEcr7Kz+fcNtfRw2zZma5Yvz00BLdm2jRkzbdvyc1KBHl6mKjftjh3j31CPRiLTp7PR1HXXabMpYwVOnaJYokem0ubNLHuLjKTvWSh07aptQyKtaNdOn+wqgELS66/zenr7bX0X+6HQtCk3j0O150hP5/l97pw+GYTVqnEDxirrEQ8lSwI//BD6cXbvpqgUHa1PR12bjffKi5VFi5gl3Lu3fs0e58zhmHLffcGLj++8w/vAww9r3yRHJWvX0j6kQQP9qjJUVDa1bautz/pFgoXqcAShAJs306tIlWedhx07gGeeCb1EpSguvZQ3iOuuU3/siAhmDaoeyJ1ONlUZPBioUkXtsa2O201/ssOHjY4kMJxOllCpFGfDw7kRYLWOqZ4u2lpn4o0cSfH+yJHQj7V9OyfINWuGfixvOBz0bHrqKTUZfykpHEP0KPd//HE2tfntN+3fy6zccQezet9/X/v3ys7mvTPUEkmAGZsJCWqa3/li717g9tvVVCJ06sQM6r//Dv1YvnC7uUk6b571miCtWQN88gk3NK1CzZrsPPzuu6E1J9q5kxn8TzyhKjLvlCzJuLt3D00Uj45mpdG+ffr4oatKhFi/nl2M9+wJ/Vh60qoVr48VK4yOJDBycvR/z507WeL+5JPBH+Prr1me/9VX6uLyxeWXs7N2KJ6HmzYxG08PgTo/mZmh3eceeoieiTNnqotJsAyS+Sjkcc89nKhMnKhmcvHSS9zZGTGCk3vVVK/Oh2oaNKCnQ6NG6o9tRRwOTriFwkybRlFp8GCe6yrIzdW+THf1ai6Uq1WjCKmC77/nIljrhbDbzay5MmWs1XHzt9+YzbBzZ+gifnIyMzW1agKVnzffVHesHj3oiaXHAqVdO35OKiblzz1HwfeBB6znCRUWpk+J+9VX894ZahMRALjlFp4nf/2lva+pzcZM84iI0MbenBxmUGdlaTMvKUiDBsyaadaMZanBCjXp6RxPa9TQLwNlyBDed+rX54ZsMCQlsWKiaVNts7892GxquiWvW0fvb6280LXEble/2a81X33FBij338/5ml5kZXEMCyXrPjxc3887KYlNOU6fDv6+f/XVnOO89x7Qp4/S8IrF04G5cmU2EwlGZO/SheNgjx7q4yuOPn1C/4w+/5yVaaE0fgmUrKy8BoqHDwfXXK1UKeoNemWue8jJ4cZm1aqsjgsEj8el1bKxTYhkPgokJ4c3nbffVuf5ePgwd7j37lVzPL1o3JifxUMPqT/2kSPcMdKKzz6j2bXVyo2//BLo2RN45RV1x5w0iTuL33+v7pgF8ZiBZ2SoO2azZrwpaumZWqsWJ7YlS4ZuGp0fm037BWyDBszwVXGOb9zI3XIVZVK+eOYZXp8NG4Z+rB49mHG7dGnoxzICPUoWn3qKWSMqMtp+/ZWZEceOhX4sX+zezSylzp21fy+V1KjB8TbUhm3Z2cwyK1tWnw3AmjVZjfDll6HNfTw+nZs3a9u0zkNEBEvt+vQJbTG0eDGz1bt0URebL3r0YBZ4KMyZww20oUPVxKQXXbvyPvDww/q9Z1oaSwV/+UW/91TBhg3MCgvFaqVWLQrcKhoc+cu6dfTz7N5dv/dUQVYWhax33glOHHe7WU67d6++mXgtWnBj8KWXgh/Dhw3jWkFVI0O9sNu5iROqP3QglCjBeXjlysEnL/zvf7RN0zvJ55pr6Ff73XeBv3bJEp7Xt96qOqqLDsl8FIjLBbz8MgcDVSbYd99Nc/HGjdUcLz9799JEu25d7rRZhVat2BBm40Z6NKrmyy+ZYdWihTpfyfydXrXi2DEuglQ2WVm9GvjjD227d15xBSdsqjLw3G5mc2RmatckB6C4mZlpzR28ihWBXbvUlC+vXMkJ64ABzF7VEi0mLFo2P8lPVhazAqpV0+f9zMaECSxv6tBB+/eKiaGobLPxcw/2b3zyJBtLNW7MjRg9fAhVEBHBhhahNsfwF7udvqYqiIgIzczeCJKSKJyq8kX1BxWexrm5FHm1mEcVh9vNTfUjR4IfC6pWpdChJytXcq7SoAE7vQbD3Xczu2rsWP3uA5GRwMKF9IZzOoObr9x/Px96Uq8e483M5Joq0Ky0jAw2d2zVipuWevmL1qrFv3Pjxry+IiMDe73NRuuNdeu08bUvjqgoa1dnnTzJv7leTZFUsGwZz+tQ7tFGNGJs3RpYvpyNegLln39YKRCK7YYAALAlJCRYzCwmNFwuF3JyctCoUSNERUUZHY4mOJ1ObNiwAS1btoTDiuKCP3z3HX0TL72UA4kWZGbypq9qgHS5uLDMyOCEX4udqg8/ZObMtdeqS2d/4w1mEd1zD7s9asH27dwxbdxYXcfN1avzGlyYoBueX9el201fvIMHuYi1iqn9ggUsSevZk947WnL0KHcfVQhvS5cC33zDibLq5lIXCsuXs7t4/fq8TkPhyispHr/+urqu9iFiuvul281NpHr1OBYGe/9Zvpwl4rVq0adND9atA1at4pjburU+73kxk5ZGT7ucnNAyCXNyuKgyUQd6v69LPWxKPPz9N8/tuDg1m196cfQoM1tbt2YGd6DVCefOsbQ9N5ebo3qJJE4nvddbteJDL1sAFRw5wvMkGHFm1SpmalaqxLWCiTaOTHe/VMGxY1ybGaEJvPEG58zDhgW+KfPJJ2yQev31QPv22sR3oZGZSVE9mLHE6eTnbbOpsZdRiBmuy4yMDGzbtg3h4eGw+/h8Dc18zM7OxocffohVq1YhIiICAwcOxNXFZLEdOHAA06dPx969e1G5cmXccccdaNasGQAgPT0dt91223nPj4mJwYwZM7T+FQSjqFwZuPFG7RoXNGrEhfY//6gT8ex2TvBVZpcW5O671R8zKUltdl9RNGyophw1P3p2wlSFzcaMRy2zHrVg0yZ2jdbDiF6laH/ZZXzoQU4OvZBOngz9Pa+/nrvOEydq3wSqRg0KYsnJ3EAJdgGYksLyZUA/763+/Wn9sWiRNhn4WmCzqSkVr12b5XN68s47FAsmTLCW+JiVxUVFRkbwHoQvv0wxcNgwfRoqAXmZ/W3a8DwPlvBwY4RHl4vnu1WyZ5o04TyofHlmzpQqFdjrU1P5N2vRQt9M08qVQ2u44nKxm/3Wrfr4mXpwOOi/HiznzvHvZYR4F8p9uUYNjqXZ2aYSHk2N280S4IMHAx/DH3uMTYmmTKGHu5541j0nTwb+2q+/Bn7/nRuVVhIfu3WjADh1qvp1ny9Klgz+tQ4HbbGEkDFUfJw5cyb27NmDCRMm4MSJE5g6dSoqVqyITgW8Oc6ePYuJEyeibdu2GDlyJJYuXYpXX30V77zzDsqUKYPDhw8jJiYGk/OZQftSXYUCZGbSr6h0aXW7P6mpnBA7nfSCUsmllwa/SPAHz6Ty+HG1x7XZ9BFoVPLCC2wapFeJp9WYMoXn+UMPWWvB/e23NGO/4orQReurruJ5baWyEb3ZsYMTl7JlKcQFy7lzzPx2u2murjXVqzNz5pJLQlsIRUYyy/TwYX0aRACM+9gxir7Bio+7dnFh0KiR/h0lQ6FaNY7benLppfQirVs3+GMMG8ZF5MSJ9MfTgwULaN/SvHnwXrIff8yqg1699BMfmzalZ2Xt2vq8nyrcbvrhrVsHbNlinftGdDQF5mA3YtesoedYfLy1ui+XLAkMH250FIEzaRIFjsce48MqVKmi/9idn5QU3jMDtRZ49VXe56+7TvtN0YKsXctkg/LleQ8KZK6yfz/XqUY0U+rVi593MHOLO+/kvdaoJnjjxtEu6/PP/fdu9HRwd7uttxYWlGGY+JiVlYWFCxdi/PjxiI+PR3x8PA4dOoT58+cXEh+XLFmCEiVK4J577oHD4cDQoUOxbt067N69G23atMHhw4dRpUoVxJqoZMRyLFrELJG2bdU1uti6lQNrzZoc3K3ETz9RgNSzg5gqcnLYrU6Vf2KJEvosbjZu5KKzR4/AMwoKcuYMfY5q1NDeg+uXX5jNcPnloYuPixaxtKtrV23FdYCTyzlzeI6HKj5qkblaHEePMivg7NnQuo+63ZykVqyoT3ZBfDwnW/HxzLAKdpPH7eZkb98+fUqX7fbAuwIWRVQUFyV68vbbXAyFYmr+4YfAa68Bo0bxeHpw/Dh9Dx0Oa3ka33EHH6GwfDnnC24dHYGaNGH3+MqVg/eaHDOGGeB6ZkbUqxfa3GrnTpb8deigzvfSH2w24NQpVoJs2hS4+Dh/PhtjDBgAPP20NjEWRygVILm5zFI10gYmlOx1IzhzhvYop08H7pW5cSOFnVCynYIlKYmbg0ePBtfcwigOHuSaLTycQpG/vo9uNxtGnjrFuave4mOzZpxj1KjBcyUQPWDxYpbJG6EhlCgRfGLH9dfzYRT//EPR9++//Z9jRUXxNRs36tOYrSi+/JIeof37A48/7t9rFi7kOu/KK40Tey8gDBMf9+/fj9zcXDTIt0PcsGFDfP/993C5XOdlLm7ZsgXt2rU7r4791Vdf/e/fhw4dQpxRJ/GFQkYGJ4QqxbZKlZhtomeZhiq0uHF6/OU6dQJuuUX98QF6xXTuTLHQSjvrALvMHTvGbIhQfR8TEoB+/fTJMLj9dnYcbds29GPNm0dB7eGHtRcfr7iC13ubNtq+j2qyszmpDw+nd2Cw/ianTnGMiomhCBmouXqgREVxIRSq0FmiBHDzzWpiutBR0TG6RAlmEepZHrRyZV45bbDi44oVHP+C9R0ziu++48alng0LatfmGBAKRmYqBcu6dcDPPzOzV0/xEWAZb5kyFFADZe1abpLr3Sk1VPr04cMI/vqLvsblynEuGgjLl1PUqVFD/7Fk1y5g4EBmtN16a2Dv/803zKzVsxOwh8jIvCYoKSn+C1vnzrGrbuvWahsw+kv16jxHypShIOdv4kF2NjB6ND1ojfDDi4zk5xzM5oDNxkZQQmCMG8f7XiA2Qg5HnoerUZw6xc3dmBj/xccff2QWdWamiI8KMEx8TElJQenSpRGer6FC2bJlkZ2djbS0NJTJl4577Ngx1K1bF++99x7WrFmDihUr4vbbb0fDfxcDiYmJyM3NxWOPPYZTp06hUaNGGD58uGRCBsJ117EcJDtb3TFr1+aNXwsGDODk8/33gUGDtHkP1fzzD73OTp/WTnysWJE7kCdPqukW6nYDzz3HDKvbbw89I9EbLVtyAZiTE/qxnE4uXmvWDP1YvlApBLVvz919FaKJL9q0USM8ut0sW6xViyUgWmdVVK0KPPAA3y8nJ3jx8dAhXh/R0doLjx6sJALlZ9kylui3aAHce29wx1i5Mi8L0UrN3iZO5EPPTLzGjbmZEez16Zkgu93c0NG7uY/TyfcOxo9P1bgUCFa9LkOlXTsuqIywEyhQ4RQQt93G0na9s6sAeoE/+SQzCOfO1f/9g6VsWWDzZs7hAsl+dLloq5KWpn9mL0Ahq2VLWiJkZQWWxRgRYZzIUa4c8Pzz9PYMRBDbtIkbw8GUD6vAZmP2Y6Bz/chIZiMbiZa+9Fqydi3w5ptcv02Z4t9rNm6koF29unH3r/79jXnfUOnXD5gxI7B11uWXc151xRWahXUxYZj4eO7cOYQVmJh6/p9boI15VlYWfvjhB1x11VUYP348/vzzT0ycOBFvv/02KlSogMTERJQuXRrDhw+H2+3GrFmzMGnSJLz88svFdv1xOp1wOp3a/HIG4/m9gvr9wsO5cDA59qQk2I4dg9Nu1ybeDRtg+/lnoGZNuAMt9SiODh1ge/JJoFkzuLX6jKtX525lhQqcNIZKaiocEycCAJy33qrtufHLL3n/DvV9Lr2UN3QVx1KEX9flddfllaaaJG6fnDgBR9++AADn2bP6CHn5y1+D/ZyaNWPZ3/Hj1vmsAS5ObDYKvTqVk9k2b4b9vffgvuoquIJsAGB/8EHY1qyB87vv9NswyswE5s+H7cABuMeOLfIpId0vtaJOHWaxA8Gdm0eOwF63LnDmDFzlyul6ftuGDoXt55/h+vpr6y5OAmXvXm5iGNHBfd482J99Fu4WLeD+5JPAXlurFnD//fy3mc5/+Lguq1RhZjCfoGNUABwOOH74Ae6ICLiysjhntgJ16lAsbdmSc0N/N1OSk2GvUwfYvRuuevX0/7zDw89vpmSy89QrTzyR929/4z51Cvb69YFateBSMYcPhhIlio3XlPfLELA9/TSQnAz3Pffw2jCClBQ4Zs+Gu2ZNuN54w6+X2O+7D7ZVq+CaPRtuI0uvA8T2yitwN2lCMU+vTf+C1KiRlwDk73ncrx8fgbxGR8xwXQby3oaJjxEREYVERs//IwrsXtjtdtSuXRtDhw4FAMTHx2Pjxo1YunQprrnmGkz5d6cg8t8Tedy4cbjrrruwa9eu/7IjC7Jz506Vv44pSUhIMDoEzQh78UWEnzqFc2XKwLVhg/Ljl5s3D7UnTEBqhw7Y1by5moOWKpU3YdYg5vM4ckTJYRypqahy3XUIS03Fvl27lBzzgsPtRlhKCsJSUpDlRwdLM12X4ceOIfLIEWTUrw9XkFmtkQcPok6dOrDl5GDLtm2KI9SJ5GRd3qb0ihWoNHs2zjZujCNBdlWsO3o0yqxcif1PPYVknUS8kuXKIXb4cJxt0gRnghy76kZGIqpcOezMzUWW1uPfv9jT09Hq34n5hrZt4YyJKfa5ZroulfDll/SYC7aBSpDUPnMG5c6dQ9KiRThWrVpAr41eswZhaWk427QpcnQuOSy9ciXiPv4YGfXq4ZC/pVj/UmfsWJRdvhwHnnwSJz33eJ0ovX8/6m3ciKz0dGzV6bpSQm4uYv/4AyX37EHSPffAXYyIZ7rr0uVCxUceQWbdukjfuNHv7N4Su3ej3qhRSG/VCvsmTdI4yGKoVo1VMYF21v3oI44lWlUyaUDZRYtQctcunLn0UmRo7futkgoVgNmzKXCY+HoueF1GHjiA7Lg4uA3MPgxLSUHNF15A5KFD2PrVV35l9zadORORiYnY2bw50nSIsSjs4eG45L77kNGkCVLXr/edyeh2o0FGBko5HNhaogTOGXieRB46hFKbNuFs8+Y458NiLfzYMTQfPx5uhwMbliyBywgv1gsc090vi8Ew8bFcuXJITU2F0+n8LzsxJSUFERERKFVgERwbG4uqBfwY4uLicPLfG2hkAfW8TJkyiI6OxqlTp4p9//r16yPKSqVfAeB0OpGQkIBmzZoVm/lZENuXXwKrV8Pdrx/Qu7eyWGz33APbpk1wTZ3KEh+r4HLBdfgwolu0QEujdsPMwr/+Fi2NjcK8bN8OR7t2cMfEwOWli7HP69Llou2Bjl3F7fXrw7Z3L5xLlgS/69uy5X++dEEeIXDcbgqG2dnGlN4FiW3bNtj/+QcxkZG4JMjP2x4XB3fZsqjevTuq6zU2tWwZerOYf33GdHROBAC4r7gC7goV0Kxu3SINzr1elwsWwP7003D36QP3vxngumO1BhFTp8JptyOuZk3EBWiJYJ84EbaffoJryhS4L79cowCL4dAhODZuRCkA5QO8ruwOB9w2G6r16oVqes8XatSAs2ZNRDRpgpbx8f6/LjOTvldNmxrjied2w96nD2ypqbhk9OhC5bzFXpcHD8K2YgXcrVoZ5/kYRGM525YtsJ84gdizZ1HmYp9TBktmpt/Z/rZXX4X9m29QuVYtuI3ySHa5gN27gR07aBVlFc6ehW3ECNgSEuD666/zypmLvC7dbth79wbOnoVr3TrjrsucHNj//hu2rCy0jInx7SfrdgNvvgnX6tWoc8MNxjSc8RCox/u6dXBlZqJRiRKG2obYn3sOtnnz4HrjDbh9neP79sF1222wpaaieSi2Gyo4cYJz0rAw35U4e/fSKsiI+6SfBKP7qCYjI8PvxD7DxMfatWsjLCwMO3fuRKN/B6rt27ejbt265zWbASgUbt269bzvJSYmomvXrsjIyMB9992HcePGodm/k5fk5GSkpaUVEizz43A4DPsD6UVAv+PChfRAiItj4w9VbN0KrFkDx9GjwXuzGUG7durF0sRE3ty0Fr2/+oole9ddB3Tpou17qWT5cuCZZ9gk4eOPQzvW0KEUp155JfQO1L6oVQuw2WCLjoYjK8unV06x1+XeveyCWbs2/60H9eoBbjcc585Z6/p87TXg0UdZOvH558Ed48UXuZi5/XaWMOtBt27Ap5/C1rhx8PeffztnOlR4ul4MzJ8Pfz6lIq/LLVuANWtgi4/X//r48EN6hg0apF+XbRXkayIYMI0bs2S8VSv9P+8uXYDZs2Fr2jTwa3PxYiAjA47wcP3jrlgxOBuDrVvpX1W5MjvzGsHNNwMuFxxRUcV+boWuyyVL2FG9Z0/OW63CNdcAdevCli/hQneSkthgKDeXvslWYfNmWjjY7f7Pja6+GoiKgr1HD+PmNidPckyz2YDUVFozWIGYGNogpaTAsW1bkXPo865Lz/rOZoOjfn3jPm+Hg2uHGjXgqFXLvziM7hgdCmY4n7p3B1JSYL/kEt+fd9261BkAGL7aWLaM68Q2bTg2e+Opp9i8asoU4MEHdQkvWIzUtgJ5X8PEx8jISHTv3h0ffPABRo4cieTkZPz0008Y8W/HwJSUFERFRSEyMhJ9+vTB/Pnz8fXXX6Nbt25YsmQJjh07hm7duiEqKgqNGjXCjBkzcP/998Nut+OTTz5By5YtUVOPZhMXCldfTeFRdaOLF17gAl+lkJeSAnz6KSfNN92k7rha06YNzf83bNC2k+ePP1KArFEjdPExO5ueO3qIHJ4uf8ePh36s5ctZeq6HZ06pUjRCD7Xc5OBBftXTB2X+fGsKWDVq8GtqavDH+OgjYP9+4Mor9RMfa9Sg2KkCvf9u2dnAvn000jeiC6cR3HADNwMqVND/vR0ONkXavj3w1157Lb+++GJoYqDevPQSH0ZQsSJw443Bv95qlTRpaXmbXUYxbVrgryldGujaVZ+mbMWRns6Gh6dPA4MH+/eaUqWMjRkA9uxhwzBP0zZ/6NyZ18Y779BT3AiqVgUOHOC/z5xhJ2Zf3Hyz2maAwVCpEucWFSpwXutLLNqwgfecXr2CuzZUYbNRaClXzr9u9JUrM5Ps6FHjm75YaU2Yn3Pn+Pc/duy/SiJL8PDDfFiNjh0pqnfp4rs5a2oqf67Kgk2ALSEhQccWjudz7tw5TJ8+HatWrUJUVBQGDhyI/v8alF9zzTUYMWIEevbsCYBZkR9//DEOHTqEatWqYfjw4Wjyr49Heno6PvvsM6xZswY5OTlo164d7rzzTkQXMdC7XC7k5OSgUaNGF3TZ9YYNG9CyZcsLM7tzwwZ2sNNjxz4zkzfTUD9Hl4uT5rNnKYoVUf6njC+/pM/XVVdxkh4KY8cC773HLnb5zbO14MQJ4PffmUkYqmi6ZAnFvEGD+LmbAJ/XpdtNYT0lhebwVmHECIp4Tz6pX6ZtVhY/r1A8YyZPBnbtAiZMuHjEtFAYNIgbG++8w795ILz6KvDTT1z43nqrJuH5JCenyOYQpr1fHj3KLJ+GDbkI9Benk4vcrCye33oJ6/mZMQNISAAee8yYJiwXG3v2sIQsLo6bKYFg0rJ+016XALByJe91VaqwosUqpKZyY6JVK2DSJN/z2pMn8+6NZ84YO5f680+gSRNjOrOHQiAVCh9/DNx1F8XHP/7QNq4gMfV1GSiLF1MgbtDA+Mqff/4BOnTIE6q9nTN9+nAz47XXjLm/B4PTCZw6Zd25dloaE0OMFteLwQzXZUZGBrZt24bw8PBCFcwFMSzzEWD246hRozBq1KhCP/v+++/P+3/Dhg3x2muvFXmc6Ojo/zImhYuAqCjubgXZIMNvqlcHDh8Gtm3jAjAU7HYOXmlp2qfK33hjaBkc+TlyhDtyegj1FSuq26nu3l3NcfTEZqPIEIjQYAYWL+Y1Ukw3YU1Q4YupZ7z52buXJY+NG9NiIBBmz+YC5Zpr9C+bq1uXY+7Zs4G/dvVqLh59lbdowcqVtKCoXBlYu1b/9w+WypWD8xhyu4EffuA1aVRW26RJFD779eNC2h/MYCNw8CAtS+Li/N+4mzKFr7n9dpYxG8G8ecCYMdwgCFR8NFp4dLu58WglkbpZM47dzZszI9zXgjQ5mZn2rVpRODCK0qW5wRvI85cto2+h0Zu4gWxsHj7Mjcny5bWLx18CGdOGDGFTIKt0UDcjTic3YtauBR56yLuoeOut3DxYuvQ/b3vDaNGCGb4tWjCzurjmeOnptJtwuYzNji2I2821YnFz861bOV62aAH401THbHhpVigEjvm2OwVjSE5mlp9bcSLs0aMcKNesUXfM+vWBWbOA6dPVHbMoPIKbijJggINt6dLGT/YD4bPPWGp5yy1GR2JufvqJwulHHxkdSWDs2UNBKBRRaNo0+tNpaSVwIfHYYzSf/+mnwF+7di2waBEXg3rzwgvcPHn00cBfO2ECM7Kvukp9XL4oX56bKDt2BHZ/O3sW+OILtfcuPQgLowg2dqxx2Rw330xvpEqV/H/NhAnc8HvzTe3i8sWsWSx7fP99/1+zYAHw9dfM/jaKtm0p8rZvb1wMwZCRQYG9UiWWMPvC5VI/Rw2GmBjeO3/4wb9MmDVrgMcfB4pItDA1EREU4YcPNzqSwHjmGWaQFZOwYlpiY+m5/2/Fn6G4XDxvP/iAAntxuN0U1EePZnasGbj6as5Tduwo/jkZGdyci4nR3hfeHyIjKZr/8ot3oSsykmLptGnaVtAFwmuvMWni5ZeLf46nb0e5cuYSHj0VZ4KuGJr5KJiI5s25QFu3jruzqpgzhyV6gwfz31Zi4UKKhVbc8cjOZop7qN25SpRgGbRebNtGYaVVK+4AB8PevZx01K+vX/nytm3MSnM4WDYTDFOmcANg6FD9Mpbsdl6XkZHBl991725Mpul77zGbbuRI+rcEwokTnACVL6//RKh5c57jwWRA33UXO08b4eMXSrZp48Z8GEF8PDPT6tUL7G+9dSszI4xsyLFyJR9du7Ikyyo8+2zgr9m6lYsvI8Wl1q05lgRS6TBunHFjoIcuXQIr0zx5kpk+zZvzvmXUhmhUFO89djszZX15g//xB++PAwZwY9QqlCnDphbBzmlU43TyHAhkc8BoTp4EZs5kMoA3kcPzXMA/v0KtSU9nqXtCAgVrFVUbemCzAZdfzk2B9u2LXxfu2cMNmGXLgDfe0DXEInE4KD7m5Hj3fI+Koje8SW0niiU8nJ2xA+2OrSVRUTxPvFWW3HADhfXkZN3C8klCAmMKD8/zlC3ITTdxvHz6aaBpU33ju4AR8VEg6en8qrq0olo1LjrNMukKBJUxL1vGJjCdOmnvebZjBxdPsbEUIK3EqFEUfT/7DBg2LLhjzJ1LA+ShQ5ltpQe9etHXrm3b4I/x7rsUpTp31k98rFaNnXRr1jRHRkkg/PYbPQg7dw5cfHz9df69Hn6Y/9aTp5/mIxgaNeJD8J/w8OCEO5eLAo2R5aCffsps6mee8f93WLaMX1u08K8xg1n44AOWDhs5V+jbl49AMFp4DIaEBG6YZWUZv/BetIjlhv749yYkMEslI0P7uPzFH/GiY0dmx5qBZcvymqxt3Oj9uZ98kte4MBR/ZRVkZfF+7XBwc8NbPD/9xCw8M/izlSpFUebkSXbtLm6OePAgO5F36BDaPFIV+cXH3Nzin1ehAisEjh0zT7n47Nn+P9fo8a8onE7jPSgD4ZprOMb5ashStqy5PFtr1mR1pt1OUbSgTUNuLtcYGRnBbagKxSLio0BSUlhmptrb7+qr1XfuGjuWN5fx45nqbwVWr2am1unT2ouPnsVyejo9OILtnpyeTu+uKlWYvapHhlizZvyMQjkPY2K48A7VpzMQ2rYNfcJ42236N4gIDw+tFGzPHmaaNmiQ14FaL265hcJjME1uPKK8Ud07rcq4cRQApk/3/++9fz/Hv6ZNrSWcdujA8iYjuewylroHsuP+1FPM6Jg1y9jOny4X/bT8vcZiY43vBmx1XC7e830JRa1bA/Pnm0PEC+R+N2IEN/rMIBisXg3ccQfFpVWrjI7Gf2rX5t/9wAEursOKWQZmZQH33EMh5PBhCsRGUrUq58716rGyx9c5bpaNF5uNIm6lSpzfFsfixaziuOwyNkw0A9984/s5Zcsa31X8QsHT6XrPHv67KAHynXfYeKlLF3OI60Dw/tRGU7o0G/00blz8mnPePD5Hz/XkRYCIjwKx261TXpyUxNILrTO1Vq8G/vc/CitDh4Z2rE6duCj0NvlQRdmyLCstVy60SfrBg8BLL/F4I0eqis47kyeHfoy77+bDajz1lNERBM7339PD8JZbgM8/1/e9r702+Nd++CEwdSoXVlbhzBmKYfXqGSfi/e9/LI/dts1/8fH339nl+sor+XojSEig2FKrFssfrcIttwTut1ujBn9PI4XezExugqWnU+iPjTUulmDxJ/tkxw5mTDRpYrzY8frr9M28/35mdXujTBnjmuOEQokStJ0wA7GxzGSLjPQu4jmdFPK0bpDoL9WqAdu3U/T1dn6fOUO7pAMHuAFtNDYby66tyIABvp9ToQIbdAVaxSEUz9mzHDMKnuduN8WkGjVYZWWG8xvgObBlC+Pevp33lfwcO8ZkAZuNCUNmER998c8/tJXq25dJFmbCW9JIWBjQowcfglJMsH0oCAEydSrLRW64Qdv3+ecf4LnngG+/Df1YnTsDzz+vz8LXZuNNLNTsgKgo3uiCLX++2DhxguU1ZsgmCYQTJ4AVK/IMoQOhVCnuGlpxV7BECWMWhG43FyN161Lg95cNG4CBA9VnkgfCo49SuC04KfZGmTLcfDGylOzPPymS6y2QG8EXX7BJmErv5kApWZKbVuHhjMUXa9fStP7PPzUPzSeTJjGLw5eABzADuEsXlsUbTXQ0xd5gxnEjSUvj3GjYMGtZf8THs0x21y7vIt7GjdzYN4uoZLNxQ92XsF6pEue+//xjrgYRvpg0iZl4RmetB8pVV7HZSLCWLFqSm1u0f6LLRTuB3bvNd+1eeikz2zZvLvyzAweAnTt5jpihI7oHh4NNrHbtKtoj++xZ4LrrgN69jd/sKsjmzVwvf/hh4Z8tWUILrJ9/1jsqwaRI5qPA0qjXX2fnrGA6mXrj3DkulpOTOdCrWOxXrMiH1rRqxYwdXyboFyq1atEPUPCPVq14Lf3zT+DnzNmznHgYYUb+1lvAiy8yY2batMBeO2IEH0bgdjOrav9+oE0bY2IIBpuNE989ezhp9zeD0OlkuaSeZfkFCWbX+oYbtN8o8kWbNixB9res1+WiH1D16vT80eN+4w2PN59VMh0A4K+/KGD44wP266/M/B42LDgbBdUcO+afiFeyJDPJzGBEf8019Cj11WTD7eYCsXFjCmLFZezpRWQkMHEiBY4XXih+PDxwgB6o7dpRqDEaux3o39/387Zt42dutGfihUJWFq1eimtg9vPPLIP352+jF04nParXreMmmFm8Ef3hqqtYEv7nn4U3tHbtYlVYyZJAaqrxY0l+IiJ4H9+4kTZM+alWjX+LPXuCt6XSissvL/5n8fH+lcIbwYYNzLzv1Klw5VmfPrRKCGTTWi8yMrjOXb8+r2moh48+YgVJ+/bWumYtgIlGCsEwDhxgSnR8vHrxMSKCN66cHAqQZik98YfOndV5UCUmMhNEr9//hx+429SvX+AG+kayfz8wfDjPlxUrAn+900nT4ypVgO++03d3sGZNTnbS0gJ/7fTpwEMPsZtxUTuHWlK3Ln2gzLaT6ouMDGb4AoGVdm7fzkyb1q1pYG8EU6cGXkLYs6f3boJC8bRrRw9Efzl8mI9jx4wvGb7ySi5c58+31lgeSOOYxo0pUJuhccstt3AB6E829wsv8GGGrB9/N2UPHuSmanh4XqNBI4mIAB55hBlI3gS6v/7KW9yaQXz0l5tvZqbSmTNGR5LH3r3A++/zvH3ttaKfk51tvs2OffsorkdGUuwqKntz4kRuAJthE8OD3c7NrzNnmIxRsDHHuXN8jhkFjqws2misW1dYfExLozBTqpS5hEeADRzLlCm6pDosjL+LkdUBFxpdunDzsKgu3C1bmscuoyCRkUy+SE8/3xotJSVPRD1xIm+tISjBZKOFYAiVKwOPP66N56PNxjKwUqXUpLe73RRKy5VjCbNVdpPbtmVXrfXr9RmE//iDWWwxMcEvWDMzKZDoWXJTogRFU7vdu49ScXgyVnbsYBmanixfHnype2IivxohdNx+Ox9Wo1QpZlbZ7fSA9fezS0jgDuf+/caJj336GPO+oeJ0cgGYmEhj/AuVuDju5CcmGr+oiorifW/XLt9j+TPPsNPr2LHm81byxuDBfJiBGjUCb55lpbLUzEwK2k6necSll17y/Zzq1bkxWb++9vH4y9GjzLTLzWXlQHFUqsSHWUhNpehYtiztBQqevy4XPVurVAEWLDC+2YyHGjUoFkRFAUeOFN3M6vLLvWePGYHNBgwZQkG3KMH022+58XzrrfpvPvvi9de5zirqumvbFvj7b3NsvhTESs3t8pOby+zGNWs4LnoyM91uVkjpva7xl9q16Z9pNRwOrgOio88XGM+cAQYNEuFRI0R8FJjx6M/kL1hU+hxmZDBDDGCZkR5kZFAUC1ZYcrl40wDyOlFrTd++FB5DySQZNowT6/fe46RfDy65hBlKwU52Y2OBRYuAkyd9exqpJhSPzddeA5580pyTuOI4dozZeHXqsDTViAX4wYP/b+++w6Oqsz+OfyaVTgJSApEuTRBUuoKIKAoKbATr2gErYlnXvgrr2hviKm0t+LOxGMVV0bWxYgG7IkgnGEITSGghbTK/P47pbQKZuXcy79fzzGNyZ+KchLkz9557vudU/wS6Z0874eKAovrS0qzyJCrKkhhVJeY2bbJKpZ49bWmt00magwct6VLVAXx0tC3VKr1cywmPPWbvwf5UtX3/vS0zO3gw8HFVZccOGyC2c6f7Tqhrq08/tWTR0KEVX+Do2tW5wU+H44QT3FXNJlnbjEmTrMq3suSj23TvLl1zjV0Iz8srW3G3caOdfGdnuytpGhlpFw2POML5z5Lqeu65iu/7+Wf/ptQ7wZ/qwFD6t8jPt2r1Y4+1oVtuqzaNjJSuv95WCp5/flELpw0bLAF87LE2DDVU/ubr19sxQO/e7lviXuDee8tua9fOVhAiIEg+IrTk5toyloyMwC9h9vmswjIjw5bgHWpCLCLCDuT27w/esuvRow9/MMWWLXZAFMwp6AXLUw5V3bqhOZnM47HXWijZuNGqTPftc+5A6FAqd7p2dX5Azr59Vim7Z48dYFbF57OlWi1bWiW5UyeEiYn2Om3d2pa6V3UxZc0aaetWq7Bx+mD56qttqeFjjxVdwAoF7dr5/9gZM2xJbellfU7weKQHH7T/Tp9u1Urlyc62E0I3nXj/73/Sl1/aRbzjjiv/MS+9ZL/X+ec7V0Fd2jvvSI8/bhc7Q626OiPDTlRDqX/vMcdYlV2vXuVPR9+61aqRjz9euuoqZ2IsT0yMLUutSIcOdvy3fr3zld+lVXYR5quv7N+gZ093vZ9U5cEH7X072BfMD4fPZzenP9cr88or9l5+/fVF/QbXrpXuuaeoT6XbeDy2aiE31wbmFPjpJ/ucjIx0999850573ytYvjxnjvTQQ3aRZtYsZ2ODa7jsUwWOOHjQ3sxiYwPzprZhg93at7cqqcMRF2cn38Hg8dgHVEaGVXEcztITjye4Sbya8Mkntqwo1JJiTlmxwiYtNmxoSY5QctVV1k9w7lz/q726d5f++193VFmFmtRU61vWqJE1bK/qfff3322a4IoVzvbmjIiwg0t/PydOOMGWZblhAnxBpWtKStWPfeklq4gYPjy0KmTbt7ebGzRrZknedu3Kn5Ra4MMP7ULZGWfYtFc3mD3bTlw9noqTj999Z7chQ4IbW2VOOcUSj5VdgMvPP7wq/UDYvNmW0EZFWfylLyrl5NjFW7cdizRqZJ+BFfn+e/tM/eordyUfq+LxWOuJhASnI6meu+6y49a5c6UrrnA6mvJlZNjrpvg+GBFx+OdGgbRwofVgnzixKM5Vq+z9ZsgQWzbuRvPmWb/kY48tSj56PNZmyOt1X2K9wGOPld2WlGQXBHbuDH48/vroI7sY0727HatKliw94gjrDepm+/fbUve+fe1CaVZWaF3ACDEuOwKBIx56yHay664LzP///vvtDem11wLz/w+kZcvs6phbm+VWJienqJfgoYiNtSEqwU6arl9vfcuWL6/+zy5dakvKDuf3PlQHD9oJ69tvV+/nMjNtCdSDD9oSKCf8+KN98K5b5//PNGpk+/XhVtgeju++sz5Jt9zi/8/8/LNV7Tm5xL19e6uaOeUUq/yqSuPGVin56qvOTEQvrjoXqOrVs4NONwwSmTLFkrjTp1f92Lvusoq21asDH1dVfD6L+Zpr3DW0wh+PPSZNnlz5Mvd16+x3LF7l4bRTT7XBM5VN57zpJik52d5/3GLkSLvwNXZs+ffn5loC7/jjbVmfW7Rubf/+CQlWNVPasmXWM3zgwODHdjg6dJDuvDN4bWuqw+ezpG+oDTHbvdveC08/vexnePPmdnPjIBGfzy7sxsfbioBQ8tRT1vtxyZLCTZ7vv7eijC1bHAysCuedZ/MM+vQp2ta5s/T885aYDDUJCUUVhW5UEFt+vp1/SjbMZccO9/egPuYYu2i3bJlVxzZqJA0eHFqtsEKIS9P+CKqC0vNANbLt0MEO4kNtmq5UfkPr6lqyxJJSAwdaH8Vg2L7dlmhGRFTc5NqtZsywk+2//tUS49UxfboluZ1YWtmpk/USbNu2ej+Xmmo93Ro2lG69NTCxVeWee+zEtH9/Z57/UGVkWCV0ly4VT+0sLi/PKpm83sNrpXC46ta1ZTT+io0tf4og/OdvBaPPZ8mnVavsdeW0guXL27ZZxUZFFQQ//2yVVn36SD16BDXEwzJlirXacFMFtT9DuA5lMI3T1q2zBPaaNc5PcS/O47EkRkVtadavt//WxNDCQPB6LSlWeklwt27WX86N/vc/O9nu0KHo71vglluswu3Pf3bfgIt69awy2eu1i8yJiUX3vfqqe5MFHk/R63vFiqLWL598Yu0SRow49OGQgXb22fZZWKxdjS8pybYVJJncKBQHKRbw+WyVRkKC8xec/dWihU2Jjosrud3jcW+VaYG+fe38ICPDzp/z8tzfViCEufzVgKB45BFLPgRqKc4dd9itJjz9tDRtmlUblFea7kbffGPVCHv2BC/5eMQR9u8ZGWkVDtUddFOQEOvUSbr88sDEWJFu3awy41D62rVta1WqnTrVeFhViourXgVegQYNrNIqL8+5D7ozzqj+z7z3ni1N7du37MFGsPTsacOy/J2A+vvv9rravTv0lpS5xZdf2tXsI4+sur3AzJn23nPaae47ia2Ix2PL9txk4kQ72a4sgbpwofWXu+yyyocbBJPPZ0nTXbsqToh6PMEbxBYOfD47eYqNLZtg7NLFqjpSU9239LqyftiXXmrLDt1Y+fvxx1b93727HeuFip497fiwXj2rvi8YBrFjh1W5eTyWfHSbOnXsonSrVuVXS7s5WfD88/YeXjyJvmiRDebKznZv8vGaa4q+9nrtv3Xrht7Faq/XkmOh0Erl+OOlH36wIWItW1ov35NOspkHbubUucDhmjev5GTxE06w1woCguQj7AAkVKoSt2+3BII/SxVrwhdfWE+qXr2kP/3p0P4fAwdKd98d3GqUyEj7O8XHH9rB2K+/WlKnZ8/gJx+vvNJuh+LBB+0WSlq3lv7+d6ejqL4bb7QKmk8+cW7IT/PmtqzGXwkJVi2Rne2+k+/KvP++HTj36+ff1ONAysqyxPNRR1X+uNxca+Xh9Vqyww3JxzlzbJnhTTf5n7B2g2nTqn5MmzbWo9JNJ4Qffmgn1MV7QIWSffvsAkvpypMNG6wH2nHHua/K9M9/tpUWM2aUbaUTEWEX5py4OHe4GjVy19L8Am3aWOuUDRtK9tPMzrbPx65d3TdRV7IE2IEDZSfQ+nz2mbp9uzves8vjlgFP1VVeJf2pp1r1YKgNiAoVXq+tYjjiCLsQ1ru3nc/98IO7E9Xt21uf702b7ILRnDn2HuP25GNx118vff21tZ446yyno6lc8fdBjyc0VzaEEJKPCC033SSdc07wDoo+/1yaOtX6VRxO8tGJXkWH05w9IcF6dTmd6Ag1u3bZFOgWLWpmyX6wZGbawVhGhg1C8UePHraUwi0DLqqj9AmXE1591SrOTzrJDiwrc889dhC3YIEtgXJSr142tbCqieEHDljPpU2brErFDV580S4onXxyxcnHvDz3LxEqzyWXuK+vUpcuRcmY8gadbNsm3Xuv9VsqXl3jBmecYUn///xHOvPMkvd9+KENEDnjDEvEu0m7dnbyVF7vRDfbskW6/XYbqOCWwUP+6NjRkhudOpV8ff/0k10IOPJI6bffnIuvMuV9DrZoYReeQ80559hnzUMPuaPHsL9OOy00Eo8FPULr1VPMli3yvPeeVYcNG+Z0ZJUbP156803rW1lQYd+kibsTj5L0zDN2ESk21tqp3HZb1Rd83WDbNlsBtmmTVar//LNzveyry+u1Nmlbt9o58ODBodWyLISE4BE2atz06bYM8aKLAnNF/Ndfra9TgwbWoP1wxMcHt1dR3752knHCCcF7Tjfo2dM+rFE9N99sCY7777cTKX/s2GEVHU72ddm40XoKNm5sCUh/vPFGQEPyW0aG9aw64ojq99t0ksdjV7T9aS9wzDFWHeGGHoRNm0qTJlX9uLg468fpJn/+syUeu3Wr+DGXXWYTbB991F3DRHJzrYK0QwenI/FfmzaWhK7ove3nn4sS2W5LPhYcZ5TuhyfZyetJJ7lzAMott1ilSb16Ze+7/36rtP/Tn9xXRVi3btEQiD17ii4wp6ZaW5I+faQbbnAsvApFRJT/vrxtm/2Nq7pIg+rLz7eq0l9/LSoK+PxzSxqUnpTuNjNn2mDEadNCq7Lq7LOlN9+UZ/ZsNdiyRRH33mvJGbcnH3v1ss/zvXutoGLECHcN26pI8ePC446zWyho2NCSpvn51gZm9Ghp0CCno6pacrKt8ive2iMx0fIjSUnOxVVLkXyE9bf65Rc7mA5E8tHrtUoBtzYLr8ywYYf/4bp5s52IB3sJy3vvWeXG0KGh9ebp9drywc2bbfKYvxWcP/xgE2qPO84+/JzQtq1dMavOVdXzzrO+Lq+/blfvndC2rVXMtGtXsv9TKLj5ZutxN3WqHexU5p57bOnKNdc4nzgYNsyWrPtzNbuqykj456qrqn7M6tV2QaCyHnTBtnmz7ZuRkZbMK12ZmZ9v7zluq+bweCq/qHLkkdYP2m2JMMmGhz39dPmfP+PH282NKuq5deCAJfF8PqvYdNvfPD7e+nh36FAygfTDD9LLL9uyfTcmHysyerRdGCsY6OhGv/5qiWqpqDBg3Tp7r3Fz9ffevUUXkHbtsn108WJ7rfTu7WRkVZs711p/nHmmvZ/n5BRVK7tZx44W75YtymnZUvnnn68It/+tJbsYc9ddRRVscXGh05cwFCvxPvjAPlsyMoraxbzwgruTeMnJ0rhxZYdVpaXZ9gUL3Bt7iHLxpwuC5s9/thLpQFUNtW1r1WA1sYT3+eftQ/rMM0OjabBkfdq2bpW+/daaCAfLl19a3yevt/pvnPv328m3EwdEkZHS8uV2UJmW5n/ycdMmSxw4eWBx772WBKuO33+3/zo5AKVBA6t+DEUdOhRNdq/Ke+/ZfjhuXODjqkrz5qE7aGPrVttHExKsSro8Xq/7D5TL89FHVlXTsaPTkRRp1cr6xkVG2t++dEuHDz+0ZNioUbacP1R062bDi9yo+BTd2iAry3pA/vabe993brqp6OuCwRZdu9prxM0Jg9Wr7QJY3bp2DFDA43F3P/XoaFuSGhtrSyMLqutjYuyCh1sLBuLirO1Lgwa2TL9JE2ujEQp9fC+7zM5fune34/OHHrKKPLevNLrjDmnaNPliYrT/xx/lmzAhND7fy6sADwXJydKECSWHnri9Ei8Uk3her63MLB2zVDTt+oYbpDFjQuP1HiJIPkK69dbA/v8bNqy5Kc933GHLWb7/PrjJxwMH7EOsusk4n8/66UmHNr35cJx8sr2xnnhi9X/21FPtb/zWW4c2CflwzZtnB5bVWWJ40klWSebkFeRDee6ff7YDDLc2dy/PE09I//qXdMUVNnjGSXfcUVS9UZW//U1auTJ0lrC41eOP27Lk66+3g+HyjBxpf+tZs+xrt8jOturXrl3L318bNbIlnm4SESGlpFjSqLyYV62y4Sg5OUEPrUqffWYn2Z07uzfRWB1urTItbvZsm8J8/fVFLWOaNnV/gqM8nTvbe7yb7dhhlbJt2pRMPrpdhw72Wd6rl32/caMlUOvXP7ye4cHw88/u3gcrcu21RV/v3WsJYLcNrSpPQRuKgosCocTrteq7556zJcAPPujuRBJJvOBZssQutFTE57PWH0uWhFYvWZcLoXGfgCwRNmKEVToFQ1aWHYg1aHBoy2c8His/37cv+EMXTjnFGof7O0CkuC1b7ETWqQPQkSOlIUOqt/QxPt4SrqH2AeHx2N/Z7b2Kivv1V1sGV7w/ilOqcwJy1ll2scUtw4C++kr65z+tirAiDz1kVXiPPhq8uKpy9NFWuVHZBaDVq+2gzk3LO3Ny7L28e3dLGISSFi0qfq1fdZXtj/5MxQ62XbvsZOmDD0pu9/nsfcSNCdMCTz9tF1hSU4u2LVli79fnnutcXFX56CNp/nzrLRdKcnJsSWooDZyRigYm3XGHva5/+82ORQJ9Yf9wRURYQuDkk22Z9dFH23Gu2ycBSyXjmzfPluaH2nv6M8/YucGf/+x0JP7xeqVFi9R04UJb5h4KicjkZLtoN2GCrQZ79FFb5n648wcCpaoknmT7rNv+9tVJ4rmJv4PZQm2Am8tR+Rju8vPtgC/Qwy5WrLCKxd69D28px3PP1VhIfqlTp2g5544dh76EJpSq2iRbdrhtW/CrNUNdXp5NnP3tN1vi27Ch0xH578UX7WT7zDOtN2Jl7r7blnmGUsN0N3rySUsSPPZYxcuXV62ySr2srKCGVqlLL7VbZb791gbqHHNMMCLyT0yMLV0qaOlQ+v3tf/+zadgnnRRaQ8ZiYy2h6kb9+tnru/Tr4PffLebYWLuI4cY+s7Nn24WBP/2p6ILFihV2QfHAAUdDq9SFF9rf/dRTi7b9/rtdLHBzUmnVKqs6btxY2rlTnpwc6euv7bXjph6spTVubBeRCvzwgyVn0tPt4lEoiYgI/oXywzVtmg2G+vBD6xfudgcP2jC2yEirPh082OmIqpacLE2cqMjdu9VOkv7+d5YBB0KoVuKFahLP33ZXTrbFqoVIPoa7bdts+mG9etbnL1AHphddZAdk773nzDLew7FihVU6uPngtyLZ2dL27XbiVJ1/29hYZycHp6VZBUSjRv5/wL79tl29HzgwuBPRi4uKsqqNPXvsAKGqhMDnn9twnBNOsBNGJ+3ZYwkjf/7djzzSPdWDUlHl17x5Uvv25T9m82bbFzp2dE//sMGDbR9t167ixzz4oCX6Qq0H3RFHuLMv7w8/WLKgvPfD//zHEmVTprgv+bh2rS1fjoqyZe+honXrkr38Cvz2m12Ua9HCnYlHyaoe09NLDuK74gprZVJeZYpbjBlTdluvXpYw/eIL9y7z7NrVTvK6dpX27VPd9esVedFFVrm0fbvT0fmvTx/rTx4KqxkyMy3Bu3u3+xIxlTlwwC4K/PyzrWho0cL9w2YkS4idd56Um1u0jSRezQvVZcAk8YJr8GDb/9LSyn+teDx2fyhcIAghJB/DXcFS4tjYwF4R79zZKizd9Cbvr8Op7lqyxJaDDBxoFXHBlJ1dVNG6e7dzCblD8f77tkzijDP8Tz7eeKNViC1Zcmh9LmvKE09YMt+fD9mlS6Vnn7XEn9PJx1GjLPHYtauzcRyKJUusv+C6dRUnH199VfrrX6ULLrB90g2uu85ulWnRggrkmlRZ4rl/f7tQNmRI0MLx2759lnxs1qxk8nHPHumRR2x4ywUXuLuyrbg+fez4o3hDfbeZMqXstthYd1Xz+mPPHqt8zMtz9qJiVWJirOWLJHm9ikpPl69FC3mOPtrZuPzh81ns6emW3K2qMtwtfvnFll03bWqTmLt3t76Vbl+tU6+eXUjaudOO0S+80P3HuCTxgidUKwhJ4gVXZKQl/seNsxiLx15wLPXkk+56bdcC9HwMd5072xKiX34J7PO89po9x2mnHfr/4/337Qq4GybV+uvbb23gwvvvB/+5Y2PtYCwmpmiisj9+/lm6/Xb7N3NKp052ctqli/8/c9xx0rHHOr8U+LLLrB+YPwfCgwZJd91VfqVKsHXsaHFU9TdPT7eTlE8/DU5c/rj3Xnu9VpUUaNnSXVOMQ9mUKZbw+uijsvf997/WW+nbb4Mf1+EYP96qZ912AijZfnnLLVYJm59ftH3lShvkcttt7k08ZmRYlXfp3qYF/W5R89LT7W+enm6VvgcO2GslhFqB7B00SPlpadI77zgdStWSk+3k+oornI6kenr0sKW/zZpJixZZH8K6dZ2Oqmpvvln09d/+ZglUevnVPHr5BVdBEq+iz3KPx1YduTWJJ5WN3e1JvKQkS/y3bl1ye2KiOy8I1AJUPoa7iAg7MD3UXobBtGOHJdH27Qvu8376qfXv6d+/+lNbBw60AyOnrtxv3GhLl6tzUvrtt3aCe8YZtjzECSedJH3zTfV+5t//DkwsgTRokN1CycqV0sSJdqC/caPT0Zjx46t+zC232M2NyyW9XnsvLr2fbt5sJ1lHHy0NG+ZMbBX57Tfr0fbrr2X7bC1YIM2ZY+99bpsc/dtv1octK8smtoeK+vVtom5pjRpJkya5u1Lpscek++6z943Zs52Opnqysmx4Us+elkR98kn72p/3HCcNGyb9+KP01lt2USkmxi4WhKJQSIb16GEn1gcO2Ht2r16W1HO7evWsx/c771jLmIgQqEkJxQrCUK3EC9UkXqhWEIZyJV5BEm/KlJKv9cREi9lt+2RxSUn2Oblkib2WExIswevGv3MtQPIRoeNPf7LKtmC/GXz8sVWWXHdd9ZOPAwbYzSmHklTu2lW6/vrQXH7rBvv22cmqxyMdf7zT0VTP119bb7lTT7Uq4/LExFhiOlSXArupOsznsz5Vq1bZrfSS8W++sX2xXz9p2TJHQqzQX/9qE17L67M1cKAtqXXyva8i+flW3RMdXTIRlpVl/x5uTuKV5+ijrbrezY4+2irSi38ejR9vB/h/+5s7e4NKdlGgSRMbELFhg5SSYoMWOnZ0f/KxRw8brJSZ6XQk1fPLL9KVVyrC4ymqpAkFRx1ly9uff95OZJs2tT6Vbj95TU4umyx491339iAM1WXAJPGCK1SXAUsk8ZwSGemuxH8tRvIx3H3zjQ2BOeYYS+4FynvvWS+8fv0skXcoGjaseCJsIA0aJF19tTv7gAVCKFbjucnChdY3btgwS1xXZt06O6AI9LR5f02aJP30U+WDofr2tfvdJCvLKjLT06VTTnE6Gv95PNabNSfHpnWWTj7Gx9v7shsvBAwcWPF9l11mNzdq08baShx1lPXAi/rjMOjDD+1vPWKEM20y/OH1WgIsN9edr4mKnHdeySr63bvt5Eo69OOBYIiMtBYgqanWzy8+3noRN23qdGRVe+GFohO+22+31/mECe7u+SjZcd6XX8ojqeuf/yzPSSdZX2Q3XTQqz1tvlUwW7NplqwPcmsSTqCAMJpJ4wRXKFYQSSTzUaiQfw91XX1m/tHPOCWzycedO6w0WCks6Shs5svoVjwVSU23AQYMGzhw8f/KJLQHq0yf4A28O10UX2etz3ryqk6H/+pcNXTj3XGnq1ODEV5G2baVWraqu5tm/3xIgklVMNGoU+NiqMmCAvV7dOn22ImvWWJVp06b2XlPa5s3S+edbwmbOnODHV5nXX7e/eXnTrIcO5SCupkVESPffX/T9Hz22PAUtBNw8tGDmTKvAHzPGkh1S0TAxtydniouOlp57zj4f3d6D8PPPLcaCv6/b3j8qUnCS6vMVDTU75xxnY/JHmzbSyy8rf8kS1Z85U779+61a2c0n3aGYxKOCMLhI4gVfKFcQSiTxUGuRfAx3PXpYVd9xxwX2eQYPtiTS4fTAWbjQKpuGDrUryqFg4EA72PjmG2d6n/34o/T001Z14m/ysSAR5vTJbGqqVYNt2lR18nH9elvqvHt3cGKrzODB9m9ele3brd9SdLQ7Eo+SJTdCUbt2tky8QwerIoyJKXn/2rWWRNi+3ZHwKtWrl9MRHBqv13rhrlsnXX65vY4lq+T0+dxTzesn3/XX24TagwedDqViXbqU/LtmZ9ugiLg4S8CHQkWeZMk8t1bGluaW9+ZDlZcnTZtmw346d3Y6mqq9+aZ0662K+CNZ4Nm82d0VhKGaxKOCMLhI4jkjlCsIgVqK5GO4GzYsOIMM2rcvu6Swuh57zD5A5s8PfvLR57NG4tXpB1bwM5Jz/fEGDbIlV337+v8zPXpYkubrr8vv5xYsDzxgJ07+DOuZPNkmqTdrFvi4akrHjlb9uHev05FUT+/e9u/y2mv2WnGDRo0qTywefbTFW3xKcCjwet17kOzxSGeeaUveTznFlqdK0ttvWwXy2LHunTyam2vDknJySg7hiI93d+XjySfbe0bBayIlxT5n8vLcPzX60UelV16xHqaXXup0NNXn89nFrVBJ8Ep2Yfnjj6Urr5QuvLCoxYBbhWIFYagm8aggDL5akMTzLl6sTUuXqu2AAYocOtS9xyfFUUEIuIrLj0SAYgYNsomfh5vErK6dO20pUFaWnaz6ewDv8Vil5v79VuHmhOoOvMnPtyRObq7zibzKesqVlpDgvivd/vB4QmPSfAGv13or5uaGVkVQ8+aWEHOjnTttUntmpnTzzUXbs7PttdGmjVVOu+11EhFhCX+v15JfBTZssJNCNy+n/b//s2rN4cPd29+xPKVP9Lp0sc+XzZudr1SvyrZt0g8/2K1rV2tL0b69+09e9+6VbrvNKqeXL7eWGps2hUYi77nn7JjlL3+xbYmJVBDWtFBN4lFB6IxQrsT7I4mXHhentr17h0bMAFyn2g34vvnmm3K35+bm6pVXXjnsgBBkf/S7Crj8fDvp+Oijkieq1fHgg9KiRcFfvhwfXzQJtbx+clVp0CB0el1GRNjJ7G+/SS1bOh1N6LrnHjug/PBDpyOpng0brEq2oqXAHo9NI/3gA6l16+DGVlvt3GlTo++9t+SJVEqKJSC3bnVvonfhQumdd0oOP/nrXy3R5OZBIp07S3XrFi4Vj9y3T56JE6WHHy4/+eFm9eqFxnLaiy6yPpU332y9B486yn0T3MtTr540d64lHiX7PA+FxOO4cZZ4LK6ggtCNFcnVqSB0k1BN4hVUEFZ00cLjkY480t0VhKWPQRIT3VkdW1pBJd7559t/SeIBCCPVzog8/vjjmj59uvbt21e47ZdfftGNN96oTz/9tEaDQxCMGWM9pP7v/wL7PD6fDYQ49VR39OWrjshIW6K3f39oJuSysy2R4W/SNybGDjqdPiBKT7clnG+8UfnjfD4bAvDee2VPtpyyYoVVyqxaVfFjHn/ckk5LlwYvrqo0aiR9+63088/2uiktIsISHaed5vzro7R//9sm0t97b9n7Pv7YLn5kZQU9rCq1by+ddZZNoi3++j3qKDvZ/vhj91e1FefxWJuJ8gbouMXAgfZ+/sfU9jopKYp4/nmrqHH73/qVV6RRo0Jn8EmBXr3seKNlS1u6XKdOySXvbhUVZS1A7rjD+if/7W/Bu2h7KKqqIJSsgtBtv0OoVhCGahKvoIJQKht7qFQQpqRIn35q74mffmrH6W5PPAJAmKv25dtHHnlEM2fO1A033KBLLrlEy5cv12effaaRI0fqnFCYpIeS9u61JEOghwNERlp1TESEuxv6V6Rt2+r/zJIlltQdONC5Hlc+n/UCy8y0wRAdOzoTx6FYvdpOVtu0kc4+u+LH7d4tTZpkX7vltXXttdL48VK/fhU/ZuFC6bPPLGFWnaXxgdS0qcXVpo37q3tK273b9rnyqgTPO88qDH/4wdk+puWJjbUke2kREXZS6+YkXoGCZZGholQlem6TJsq/+25FlB5U5Ebr11vStHlzO9mOjbXEdahUIsfE2H7o5n6mxSUnWxKmeFXebbe5d/lyqPYgDNUKwlBeBhzKPQglevkBQAiq9tllYmKi7rvvPk2fPl1PPfWUIiMjdfvtt6u3207o4J933pEyMoLTrH7lykP/2XXrLInXvr0NQgkF330nzZ5t06OdSj56PFZpsnmztGtX1cnHxYutB9oJJ1g1lpPatLEl9lX1+MzKslj373fPhN2TT676MddcY4nHQE+arw6PRxo9uuL7Fy+25MfAgVL37kELyy+nniq9+mrZuHJyrIowIiL4/WJru19+scRuRIRVy+7ZYwOuOne2E9oQSUjmtG4t36hR7kwQlHbWWZZ47NNHOukkG2rm1n6mpX33nVUot2olHXOM+3udheIAlFCvIGSQSHCFcg9CAEDIqXbycdu2bXrhhRf0888/65xzzlFKSooeeeQRjR8/XmeddZYi+cAKLY0aubefWHG//26VS07F+sEH0hdf2MneKaf49zMDB9oSUKeXlv34o/Wp8icR8Nln0kMPSRMnOp98bNXKBm1UpXXr8ivH3O7cc0MnaVDgpZdsiMG0ae5LPnboYLfSYmKkL78MfjzVlZ9vlbv169v3s2fbYJ/Ro23ZnhvFxVmLgchIi3XNGunZZ+2Cxw03OB1d5f7v/6SXX5bnrLOk/v2djsZ/vXvbLTvbesuuWhUaFe3JydIFF5Rs58AAlJpHBaEzQjmJRwUhACBIqp18vOGGG9SlSxc9+uijatWqlSTp66+/1r/+9S998skneuqpp2o8SEC9e1vD9/L60AXDu+9KM2ZY30R/k4/9+7vjpLY6U2f795euv1468cTAxRMOcnKsEmzHDmnkSKejqZ5166y6ODHRKjOL69VLOuMM9y1dDnWzZlmi45xzpHnzbNujj0pr11qS163Jx1atbAjYUUfZCWzTplb5GApL9lNSrMq7eXPFtmxpk6MbNHA6Kv/Fxkq33OJ0FP4JxQrCUF2+TAWhc0jiAQBQqWqfIUycOFGnlEq+9OvXTz179mTadajx+aS//92SU1deaVMdA+mf/7RplxdfbJMvq6NuXalHj4CE5ZeTTrLEoxuSiYE0YoTdcHh277ap0RERljAvnYzJyLDEZJs27lkqXuCNN6yn2UUXlU0+Xn+93dxqxQrrFdq/f+j0wJOk+Hh7nWzcWLTt7LOlX3+1pJhbRURIp59e9H2HDtL99zsXT3WcdZbUooV8xxyj7kOGyJOba9Pe27VzOrKqbdokzZ9f9Lno5gqrUK0gDNXly7WkgtC7eLE2LV2qtgMGKJKJwAAA1ArVnnZdOvFYoG7durriiisOOyAEUcGyrZtu8n8S8uFYs0b66CM7oQ41Z58tPfOMnSD5a/Nmad++8k+6gunLL6XrrrPkb6i56y5bUjh3bsWPufZaS9C8/HLw4qpK8+aWxOjb1/rglfb++xbzaacFPbQq9ehhyXan2wUcimuvtX31f/8r2va3v1kSdcEC5+KqyumnW+Lr00+Ltj3wgF2s+WOFAWpYr17WXqJ1a+XXqSNFR7u3wrS45GQb3vbXv0qTJ1t/2XbtbLsbVaeC0E1CdfmyVFRBWPoCTGKiO6tMS/ujgjD99NOtkpDEIwAAtUIIrI1CwHi9VvG4d29wlptdcIElYw5lyeb//mcn5337OlsBWR0DB9pJ19dfW9xOWbPGEo8jRlhypjK7dlkVVkS1r0sERkaG/bsXrwgrbc0au+XnBy2sKkVEVB7zvn1WaXwoU9QDbdQou5VWkER38xCR446zAUR16xZt++YbS2xccolzcVUlVHrvlmfdOkuaNm9u7+0JCdZnM1QkJOinjz9W73bt3N+zOhSXL4dqBWEoL1+WQrsHIQAAqJVIPoaz+vWlmTOD93yH0wPxxRel55+X/vEP55KPPp+UmVk0EMKfx0pSixaBjasqffpId9xh00Ur4/VaAiEy0ipRnI5bsmTpuefa9NyKzJ1rib6uXYMX1+GaOFGaMMF6Q4aKJUssKTlkiPVAdaPHHy+77aGHLPEYSi0TMjOtp18oJAoWL5YmTbLqza++ssT6ypXuXi5eYMMG6fXX1WzPHpuW7uYqq1BdvhyqFYShvnxZogchAABwFZeUNwFVOOYYG3Th1FLQTZusUq15c/8e7/FYFeH+/VYd4aQePSxpW9Vk5Z07rXrQ65WOOCI4sVWlWzer1qgsEdq2rZ1gtWwZtLBqhMdjCaZQkZJir+dQSphK9t5x3nlS+/ZOR1K5t96ypbTLlkl3323vN6HQP7HgvblHD2vfkZ9vvUzdLjlZ6t5dkXfcoTYPPaTI4cNZvhwIBRWEFVVMezy23N2NFYShvnwZAADARUg+hrNg9yI8eFD6/nurjqmuG26Q3ntP+tOfajwsvzRpYss5MzOlAwf8/7n69d2zhLkqLVpYH9DffnN3NUeomD/fqgSnTnU6kuo75xx7PRTvnXjuudKqVVbtg5r3+uvSI49Y8mjjRkvyNm7sdFRV69fP3psfecSqHrduLbns3Y0Kli9nZ5fcXrB82Y0JyFBdvlxQQSiVTUCGQgVhUpJdePn0U+mVV+y/GzeSeAQAAKimEMmKICDefttOEs84IzjPt3KldPzx0vjxwXm+mtSggS3R27/fv2XXbpOVZSdMpU+2S4uJcdeU4OxsaeFCadas8u/fts1aB3z0UXDj8sfu3ZZI+v77svedc450zTVWHetG6ek2jTslpWhbbKwtpT36aMfCqtLevTYsp317KTfXEunJyfbe43ajRtkk8eOPl/79b/vbn3ee01FVj8fj/grkqpYvS3axy+sNalhVCtXly1LoVxAWLF8+/3x3L80HAABwMXo+hrO9ey0pFayTrCOOsBOjUJze6vFUb9nmkiXSSy9JAwZIl18euLj8ddRRtmTvm2+sB2SoyM2Vxo61r88/v+xQjh9/lK6+2pZ+/vRTsKOr3KmnSq+9VrYX5d69llySrB+hGz38sL3mO3VyOpLqadDAli1nZ9sS1P/9z/a/U0+V/vtfp6Or3J//bLcCbhxGVBGvV/rsM3uPKVhC69YETXWWL7upXx4DUAAAABDCSD6Gs3HjbFlosKbXtm0rbdlS/Z/zei1hGR9vS7bj42s+tpr2/ffSnDk2rdkNyceWLaXff7eKtoq8+aa0dKlNxR42LHixVaZBA+nkk6W4OEuUl04+NmwonXWWO/v5dexot9IiIqTZs61qs2HD4Mflj2OPLbvt0Udt3xs3zr3LgSMibLl7s2b2ntGggQ2aOe44pyOrvZKTbaDP/v1F2xITbamtGyvaQn35MgNQAAAAEIJIPoazunVDo7pm925bArpjh7PJmv/8R/r6a5vqesIJlT924EDr9eeWCcyLF9sAi8oSzYsWWcK0fn33JB8l6ZNPKr7vhBOsfUAoadDApl2Hkrw86bbb7ELA6ae7N/koSaNHF309fnxotXnIz5c+/FB6/31Lmrp92XVB78TSlXgFvRPduKS2NixfnjKlZPVmYqIlHt32twYAAAD+QPIR7hcXJ/3yiyUhoxx8ySYnSy+8YEm8qpKP/frZzS386VM5YoR/vxv89+OP1mtzyBB7HYeKvXuld96xStlrr7Wq04kTrYeiG5MytYHPZxWbu3fb9yNGuDv5WFXvRI/HeieOGeOuajyWLwMAAABBR/IxnC1aJK1ebYmRYC1L/MtfrDffAw/433swOtodQy6GD7fkXHlLUmuDs8+2G2rOBRdIv/5q1Wwnn2zb1q+3BMeRR0p16jgbX0UyMqQLL7Rk/1VXWbXms886HZV/tm+XvvzShieNGuV0NP7zeGzC+O7dVpHevbsl+NyaVArV3oksXwYAAACCjmnX4ezVV6Ubb6x8WWtNW7bMJhMXn6IbKi68UPrnP23ZaVVSU616rLzKGid8/71VsD34oNORVN/cudY78aabyt7Xr59NYC5vorQbHHecLZ+NKHqr9UydKnXuLM2Y4WBgVWjVypIbF1wgHTzodDTV8/nnVh12221Smzb2e1Q15d0NkpMt6StJmzZJTzwhtWtn290oVHsnSqE/fRkAAAAIMVQ+hrOBA62XW48ewXvOv/5VuvLK6i1J/ukn6bvvrPqxf//AxVaTTjjBEpDLlrlj+XVqqvTMM1LfvpaUKS0/X9q50yaSR7jsmkRenrRhg1UMlrZ6tSV5/VlW7oT/+7+irwumyns8VkHr5n6rUVHSp58WfZ+dbZWEwRpOdTg6d7Z9Ljra2jUcOCDFxjodVeXonRh8fyxf9i5erE1Ll6rtgAGKHDrU3RWPAAAAQIgi+RjOrr7absF01lnV/5n33pPuuEO69FLnk48+n5SZWXmyq+Axki2jdIOePaU777TETHm2brWqn7p1bWqtmxKQo0dbgrxdu5LbfT6reExNLXufi/lefFF66SVL+IaKK6+0BNmjj0qTJjkdTeV69rSk/8GDduGisgnvbkDvROf8sXw5PS5ObXv3dtffFwAAAKhFSD7C/dq2lc44I3h9KSuyYoV0/PFSfHzlSwk9HqsizMx0T0+/Dh2k++6r+P7t2y3upk3dlXiUbAlwq1Zlt3s8thy7Y8fgx3S4PJ7QSXTk51ubhH37nJ02X11160oDBjgdRdXonQgAAACglnNZlgG1XkaGLaFescL/n7ngAqt+nDw5YGH5pUkTW376++/+Va3Vq+e+RF5FjjvOfrfvvnM6ktpl5Uqr/Bo+3OlIqm/WLKvcvfpqG061apV//U7dwOuVFi+2vraLFxcteXcjeicCAAAAqOVCJDOCgGjfXmrZ0vrmBcv8+Tbl+o47gvecNaV5c2njRusxGCpJxeIOHrT4Dxwo//7oaPsd3eidd2zYz+7dRdu++06aOVP6+mvn4qpKTIwNQPnqK8nnU91VqxQxerR0771OR1a16Ghpxw6reqxb1wb7xMc7HVXVkpPtQsHJJ9uFi5NPdvfgltrQOzElxXqEvvKK/XfjRhKPAAAAAAqx7Dqcbd9uCalgLg1u0cKW0MbFBe85a0pkpH+9BT//XHrxRVvyecUVAQ/Lb/362QCODz6QTjvN6Wiq57rrbALwccfZoCRJevdd6Z57pAkT3DHUpzxt2kivvSYdeaTk86lOSoo8771X1BPUzc46y3pqhlA/zZAc3FKLeicCAAAAQHlCsHwLNWblShvIUF4/vUAZM8ZOsl980f+f6dfPqq5+/jlwcdWkH36Q5s6V3n/f6UhKSkiwRPPevWXv+9e/bBL5smXBj8sfp50m/elPJRPlnTrZMBq3Jh4lq3w891xp0CApIkIHevRQ/syZlkx1u2bNpGOPteW+f/ubeysHC1Q1uEWywS1uW4Jd0DtRKjtNnN6JAAAAAGoBKh/DWahUNK1ZI+3ZI8XGOh2JJWB++MGSqH36lP+YAQOkadMsYeomb79tf8PSCQ5JeuMN6+vXtavzE8XLM3t22W0XXGC3EJKTmCjfmWeGViJp2TLp73+XRoxwX9VgcaE6uEUq6p04ZUrJ3yEx0RKPbv67AwAAAEAVSD7C/b74wqZHt23rdCTW0+yNN2z5eEXJx7597eY2lS2vP+88Szw6PVG8Nlq3Tlq+PHSS/cX95z+WFDvtNGnUKKejqVwoD26RLME4ZowlR7dutUrlwYNDK1ENAAAAAOUg+Riutm2TXn/dBs6ce27wntfrtWq1XbusirBRo6p/5uijAx+Xv844w/5mboqpJlx8sd1Cic9XfhWn2zz1lDRjhjy33KL63bpJ9etLHTvaQBe3e/BB6csvpeuvl3r2tP3XrcmwUB/cItE7EQAAAECtRM/HcLV2rfU/u/vu4D5vZKRVU338sVUzhporrpCeftom6Fbkt99smXh5veectHKldO210l13OR1J9X38sdShQ9GgnP37LYnXubMNTXKzHj1sKXtCgo667jpFdusmrV/vdFRVS062AUWSJVDdPjW6YHBLRQlpj8cG/7h5cAsAAAAA1EIkH8NVXJxVPJ5+evCfe8YM6f/+T2ratOrHbtpkw1A++STwcdWUE0+0v+/XXzsdSUk7d0rPPGMVr8Xl5Njk8/x8Z+LyR2ystHFjUdIuLc2Sjtu2SXXrOhtbVSZNkpYulW/CBOW0aCFf/fo2BdvNCqZGlx5OVDA12o0JSAa3AAAAAIArsew6XPXsKb32mjPPfcUV/j/2m2+kCRMsoTdsWOBiqg6fT8rMtMq78u7LyrKvW7YMblxV6dzZqh5L9x784QcbktOhg3sr8nr1sl54Rx5p33fsaL0UQ6l6tl49rfz3v9W7Vy9FRrn4rbeqqdEej1VNjxnjvkQeg1sAAAAAwHVcfAYMSGrSRBo50pauusGyZdJJJ1nl2po1Ze/3eKQdO6wqzw3TuYtr2dKmFpe2c6fF3bx58GPyV8OGloAuEBVlCciOHZ2L6VC5vU9lKE+NlhjcAgAAAAAuQ/IRwbd9uyU3mjcvqmSryLBh7ql4lKT4eCk7236Hyrh9KXBxo0bZ77R/v9OR1E4+n3TKKYrYsEHRzz7rdDRVC/Wp0RKDWwAAAADARej5GK7uu88q4aZODf5z33OP1KeP9NxzwX/uw9W+vZSSYr0GQ1Fmpi2t3rOn5PboaEusutnixTbsZ9Uq6e23pZkzpdWrnY6qah6PtGGDPJs2qfv559uyYDerDVOjAQAAAACuQfIxXP3+u1XvZWcH/7kTEqTWraWYmOA/9+GKjpbatq24svGLL6SJE6W5c4Mbl7/OOEPq1ElatMjpSKrv0UelyZNtOe2cOdLVV0uffeZ0VP6ZPVu+Fi0UtWePPIsXW19Ft2JqNAAAAACgBpF8DFd33in9+KMlcILtnnts2fXtt1f92HPPlbp0kd57L/Bx1YQffrDE4/vvOx1J+RISLHF64EDRtocekv76V2nlSufi8seQIdbPr3Vr6/84ZozUvbvTUVUtOVm64gp5/liqHzFzpg39cePEaImp0QAAAACAGkXPx3DVvLm7B4wUWL/eBruUN3nXKa+9Jv3yiyVGe/Ysed+AAdK0aZYwdaMXX7SK0+JJpZdflpYvl4YPd3cy769/Lfp65Ejn4qiO5GRp3Liyr9+0NNu+YIE7JzAzNRoAAAAAUENIPsLdXn3VBlscfbTTkRR5/nnpv/+15culk499+tjNrcqbwH311dLate5NmIYqr9eSd+Ulzn0+SwDfcINVcLqxipCp0QAAAACAGuBo8jEnJ0dz5szR0qVLFRMTozFjxmj06NHlPnbTpk2aPXu2NmzYoJYtW+ryyy9Xz2KJn3feeUcLFy5UZmamBg0apAkTJii2vEQLzOuvSwcPSiNGBH9wxIYN0m23WSLspZcqf+xRR9nNTUaPljp3tltt4MTS+8ORn2+Ju4p6ErrFkiUlqwZL8/mk1FR7nFsnMzM1GgAAAABwmBzt+Thv3jytX79eU6dO1aRJkzR//nx99dVXZR534MABTZs2TYmJiXr88cfVv39/Pfzww9rzx8Ter776Sq+//rquvPJKTZ06VWvWrNG8efOC/euElnvvlS67zJY0B1tOjvTvf0vvvBP8564J114rzZghDRpU9r5Nm6T0dHctEy9u40bpmmuk6693OpLqS0mROnSwhFj9+tLppzsdUeW2bq3ZxwEAAAAAEIIcSz5mZWXp448/1uWXX64OHTqof//+Gjt2rBaVM4V38eLFqlOnjiZNmqSEhASdd955SkhI0Lp16yRJ7777rs4880z16dNHnTp10lVXXaVPPvlE2U5Mcg4VJ59sk4+DXfUoWd+46dOlf/6z8sft3WvDW/7zn+DEVROGDJGaNJGWLnU6kvIdOCA9+6z1eSz4fts2d09fLhAXZ8lTyap28/IcDadK/u5bTuyDAAAAAAAEiWPLrlNSUpSXl6cuxfrMde3aVW+88Yby8/MVEVGUF12xYoX69u2ryGK9xh5++GFJktfr1fr163XuuecW3te5c2fl5eUpJSWlxP8fxTzzjHPP3aCBf5V3GzdKEydKLVu6rzrM57MEWL16JbcXJLxbtgx+TP5o00a6+25LePl80qJF0vjxNj16yRKno6tc48bS559LzZpJERHuT5gOHmyJ9rS08ithPR67f/Dg4McGAAAAAECQOJZ8TE9PV6NGjRQdHV24LS4uTjk5Odq3b58aN25cuH379u3q1KmTnn32WX377bdq1qyZLr30UnXt2lWZmZnKyclRfHx84eMjIyPVsGFD7dq1K6i/E2pYdLQ0apTUqJHTkZT08cdWNdqzp/TddyXv27ZNysqyidJu1KiRTeMukJ5uSTC3JkuL83ikE05wOgr/RUZahe+4cRZ78QRkQb/KJ59kgAsAAAAAoFZzLPmYnZ2tqKiST1/wfV6p5ZRZWVl68803NWrUKN1555364osvNG3aND311FOFjymexCz4Pjc3t8Ln93q98rq9cuoQFfxerv79UlOl7duljh2lYonjErp0kRYutK/d9Ls0bKjI3Fz5tm9XfnlxRUdboslNMVfk8suliy+WMjNDI16vV1qyRJ5t2+Rr2dL905fHjJHmz1fEjTfKU2z4jK91a+U/8YTdHwp/d6CWConPSyDMsF8C7sN+CbiPG/bL6jy3Y8nHmJiYMknGgu9jSlWNRUREqH379jrvvPMkSR06dNBPP/2k//3vfxo+fLgklUk05ubmVjrteo0Tg1aCbPny5eVuj96xQ10vvlh5cXH69bXXghyV6Xrxxaq/cqXWPf649gwZ4kgMh8rj9SrqnXeUFx8v348/Oh1OtXmyshS9c6e8DRvKW6zC2O3iPvlEbR58UNG7dxduy2neXKl/+Ysyhg1zMLIqtG8vvfGGGvzwg6J37lTuEUdo/7HHWtI0BF8/QG1U0eclAOewXwLuw34JuE+o7JeOJR+bNGmivXv3yuv1FvZyTE9PV0xMjOrXr1/isfHx8WrdunWJbQkJCdq5c6caNmyomJgYZWRkKDExUZJlX/ft21diKXZpnTt3Vr3S/fpqCa/Xq+XLl6tnz54l+mQWWrFCkTt3KlpS7969gx2eJCniqKPk27NH7du1kxyKocZ98YU8L74o9esn34QJTkdToYikJHneflv5Tz8t31VXOR2Of958UxG33lqmd2L077+rw623Kn/+fOlPf3IoOP94e/eufL8EEHRVfl4CCDr2S8B92C8B93HDfpmZmel3YZ9jycf27dsrKipKa9asUbdu3SRJq1atUqdOnUoMm5EsUbhy5coS29LS0jR48GBFRESoY8eOWrVqlXr06CFJWr16taKiotSuXbsKnz8yMrLWv3FW+Dt27iz9+KM82dnO/Q3eekuSVOmz33679MYb0s03S1deGYyoDs/y5dJzz0kZGe6Ot1UrqW5dRWRn29/Y55MmT7ZhNG7k9Uo33lju0BaPzyd5PIq86SZLPobAPh0O7z1AqGG/BNyH/RJwH/ZLwH2c3C+r87wRVT8kMGJjYzV06FDNmjVL69at07Jly/T2229r1KhRkqwKMvuPycGnnXaaNm3apNdff11bt27Vq6++qu3bt2vIH8t1Tz/9dC1cuFDLli3TunXrNHv2bA0fPrzSZddhrU4dqVcvqV8/pyOpXEqKtHatTZV2m3nzpDvvlIpn+fv3l/7+d6nY5HVXeuop6cAB6aabpLlzpUcflfbvdzqqii1ZIhXrl1iGz2c9RN0+rRsAAAAAgDDkWOWjJF166aWaPXu27rnnHtWrV0/nnnuuBgwYIEmaMGGCrr32Wg0bNkzNmzfX3XffrX/961968803lZiYqDvuuENNmzaVJJ144onasWOHZs2apdzcXA0YMEAXXXSRk78aasKDD0rXXCO1bet0JGXNmiV9+aV03HFWSSpJffrYze0KhjP5fJZA3bJF+qNlgStt3VqzjwMAAAAAAEHjaPIxNjZWkydP1uTJk8vc98Ybb5T4vmvXrnrkkUcq/H8lJSUpKSmpxmOslVaskL791pJmAwc6E8PixdIzz0g9ekh/+1v5j2nb1p2JR0lKSpKOP16qZGm/63k8tqTd7RISavZxAAAAAAAgaBxNPsIh//2vLbm94ALnko9btkj//re0a5czz3+4ykvapaRIjRpJ8fGW2HOrbdukqVOlrCzp+eedjqZqgwdbZWZaWrl9H+Xx2P2DBwc/NgAAAAAAUCnHej7CQUceKZ1+urNTpvv1s96Df/lL+ff7fNK//mWDaf7o/el6J58sNW0qffWV05FULj9fmjlTeuEFS+h5vU5HVLnISGn6dPu6dFK34PsnnwyJYTMAAAAAAIQbko/haNw4adEi6ZZbnIuhUyebsHzGGeXfn5kpTZhgE4xzc4Mbm798PouzQE6O/bdlS2fi8Vfz5tLdd0tdu1rF4IUXOh1R1ZKSpAULpNatS25PTLTttFwAAAAAAMCVWHYNd8rOls48U8rIkOrXdzqashYulMaPlwYNsv6VklURZmVJMTGOhlalqChp2jQbPHPvvaHTKzEpSRozxqZab91qcQ8eTMUjAAAAAAAuRvIRzvD5rEfirl22/Duq1EuxSRPpP/9xIjL/NG5sFZnbt5fcXqeOM/Ecirvvlm6/vahiMxRERkpDhzodBQAAAAAA8BPLrsPRn/9sS27fecfZOI46Surbt2wCLxT07y/99pv0ww9OR3Jo9u2TXn5ZmjtX+vpr9/d9BAAAAAAAIYnKx3C0caO0erWzvRQLJhR7vdKBA87Fcajq1rXBPQW+/NIG5PTvL02a5Fxc/khOli66qGS/ysREG+pC70QAAAAAAFCDqHwMR3PnWp/CE090No6UFCk1Vercuex9s2fb9rvvDnpYh+THH6XnnpPef9/pSCqXnGwDh4onHiXrVzlunN0PAAAAAABQQ6h8DEfdutnNzVJTpbVrpd27nY6kYnPnSuvXS1dfbRWP991nS8ndyuuVpkyxfpul+XxWjXrDDTbUhSEuAAAAAACgBpB8hDtdfbV02mnSEUc4HUnFnnpKWr5cOvlki/X4452OqHJLlkibN1d8v89nSd8lSxjqAgAAAAAAagTJx3Dj80kvvSQ1aiSNHCnFxDgXy7x5NtE6KUk6//yS97VqZTc3O+ccS9IlJDgdiX+2bq3ZxwEAAAAAAFSB5GO4ycyULrnEvt6/39nk408/SQsWSO3alU0+hoK77ir6OiVFathQatLEli+7kb9J0lBJpgIAAAAAANcj+RhucnOlESOkffukevWcjWXsWEs89u1b9r4FC6zv4NChUnx8kAM7BMOG2RTxL76QBg1yOpryDR5sU63T0srv+1gwgXzw4ODHBgAAAAAAaiWSj+EmLs49E5kHD6440XX99bb89/vv3Z18zM+XsrIsqStJLVo4G09lIiOl6dNtqrXHUzIBWVCt+eSTDJsBAAAAAAA1JsLpAIByDRxoNzcn815+WYqNtd6PqamWhGzf3umoKpeUZFWlrVuX3J6YaNuTkpyJCwAAAAAA1EpUPsI5ubk2ffnAAalHj5L3vfGGMzFVR8OGUl6etH27fR8b62w8/kpKksaMsanWW7daj8fBg6l4BAAAAAAANY7kY7h5/33pppukE0+UZs92NpaVK6XevaXmzYsSeKHklFOs4rFZM6cjqb6CfpoAAAAAAAABxLLrcLNtm/Trr5Y0c1rTpjb0pn798geguF39+rZc+bvvpMsvl2bOdDoiAAAAAAAAVyH5GG5GjpQWL5b+/nenI7HE3YED0oYNRQNPJOmjj6SjjpIuvdSx0Krlp5+k5593zyAfAAAAAAAAl2DZdbhp3txubrZli7RundShg9ORVO2ZZ6SFC20696BBTkcDAAAAAADgKiQf4T6jRtkwlDp1nI6kao88IqWkSPfea9O5AQAAAAAAUIjkY7hZtsz6Ph5zjNS+vdPRSPfdJ/34o3TbbVKfPrataVMbiBMKLrxQ2rfPYgYAAAAAAEAJ9HwMN9OnS2PHSm+95XQk5uOPpTfekNaudTqSQ3PffdINN1jyMRSH5gAAAAAAAAQQycdw06mTLQ9u29bpSMzVV0szZkjHH1+07b//lZKTrfej23m90gknSEccIT39tH0PAAAAAAAASSQfw8+0adKXX0pJSU5HYs45R7ruOqlz56Jt990nnX229PnnzsXlj+RkqV07aetW+/766+375GQnowIAAAAAAHANko9wn2OOserMNm2cjqRiycnSuHHS5s0lt6el2XYSkAAAAAAAAAycgcMOHrTKQY+naADO0087G1NVvF5pypTyezz6fPa73HCDNGaMFBkZ9PAAAAAAAADcgsrHcHPCCdKAAdKmTU5HYl57TerYUbr2Wqcj8d+SJWUrHovz+aTUVHscAAAAAABAGKPyMdx8+62Uk+OeirwmTaR69dwTjz8KejzW1OMAAAAAAABqKZKP4cTnk95/X9q7V2rWzOlozOjR0oEDRd+vXy+NGGGDWz76yLGwKpWQULOPAwAAAAAAqKVIPoYTj0c6+WSnoyjJ4yn5/Y4dloDMz3cmHn8MHiwlJtpwmfL6Pno8dv/gwcGPDQAAAAAAwEVIPsJdevSQPv9cys11OpKKRUZK06fbVGuPp2QCsiCZ+uSTobWUHAAAAAAAIAAYOBNOdu2SFi6UvvzS6UiK+HzSlVdaIi8jQ2rY0IbiDB3qdGSVS0qSFiyQWrcuuT0x0bYnJTkTFwAAAAAAgItQ+RhOli+Xxo6VunWTVq50Ohrj8djE6717pX/8Q4qLczoi/yUlSWPG2FTrrVutx+PgwVQ8AgAAAAAA/IHkYziJjZX697dhLm4ybZoUFSU1z6AtxgAAIwNJREFUbSotW2a9FHv1kjp2dDqyqkVGur9KEwAAAAAAwCEkH8PJwIHS0qVOR1HWlClFX996q/Tcc1YFeccdzsUEAAAAAACAw0bPR7hLhw7SoEFSp05ORwIAAAAAAIDDROUjnLd/v7R9u9SggXTnnXYDAAAAAABAyKPyMZxMn25Lr5991ulISrrtNqt0nDHD6UgAAAAAAABQg0g+hpO1a63n45YtTkdSUtOmUr16ktfrdCQAAAAAAACoQSy7DifXXCOdeqr7+inec480daolH486SmrSRPrgAykuzunIAAAAAAAAcBhIPoaT7t3t5jYRfxTg7t4trVtnX9ev71w8AAAAAAAAqBEkH+EejRtLX3whpadL0dFORwMAAAAAAIDDRPIxnHz2meTzSb17W6LPLTZvlqZNkzweadYsp6MBAAAAAABADWHgTDiZMEEaOlRavtzpSErKzpbmzJFeftnpSAAAAAAAAFCDqHwMJ0cdJUVF2XRpN2nZ0iofd+yQFiyQunSRevZ0OioAAAAAAAAcJiofw8m770orV0rdujkdSUn160t33y21bi2NHy89/rjTEQEAAAAAAKAGkHyEe7RoIZ1wgjsncgMAAAAAAKDaWHYNd9izRxoyRBo3TmrY0OloAAAAAAAAUAOofAwXaWnSoEHS2LFOR1K+M86QOnWSPvrI6UgAAAAAAABQQ6h8DBc7d0pffWVLm92oaVPr/ZiV5XQkAAAAAAAAqCEkH8NF27bSm29K+flOR1K+t96STj1VevJJqVcv+j4CAAAAAADUAiQfw0VcnHuXXBf4+mvpwAHp22+lLl2kyEinIwIAAAAAAMBhoOcjnJecLLVrZ4lHSbrkEvs+OdnJqAAAAAAAAHCYSD6Gi02bpP/9T9qwwelISkpOtgnXmzeX3J6WZttJQAIAAAAAAIQsko/hYv58aehQ6d57nY6kiNcrTZki+Xxl7yvYdsMN9jgAAAAAAACEHJKP4aJhQ+ujeOSRTkdSZMmSshWPxfl8UmqqPQ4AAAAAAAAhh4Ez4eKqq+zmJlu31uzjAAAAAAAA4CpUPsI5CQk1+zgAAAAAAAC4CslHOGfwYCkxUfJ4yr/f47Fl4oMHBzcuAAAAAAAA1AiSj+Hihhuk00+XPvvM6UiKREZK06fb16UTkAXfP/mkPQ4AAAAAAAAhh+RjuFi6VPrgAykjw+lISkpKkhYskFq3Lrk9MdG2JyU5ExcAAAAAAAAOGwNnwsV990lpadJxxzkdSVlJSdKYMTbVeutW6/E4eDAVjwAAAAAAACGO5GO4GD7c6QgqFxkpDR3qdBQAAAAAAACoQSy7BgAAAAAAABAQJB/DQX6+LWn+6SfJ63U6GgAAAAAAAIQJll2Hg/37pSFD7OusLHopAgAAAAAAIChIPoaDrCypSxfp4EEpNtbpaAAAAAAAABAmSD6Gg+bNpVWrnI4CAAAAAAAAYYaejwAAAAAAAAACguQjAAAAAAAAgIAg+RgOPv1UGjlSmjrV6UgAAAAAAAAQRhzt+ZiTk6M5c+Zo6dKliomJ0ZgxYzR69OhyH/vggw/qm2++KbHt9ttvV58+fbR//35dcsklJe5r2LChXnjhhUCFHlo2bJAWLZIiyDUDAAAAAAAgeBxNPs6bN0/r16/X1KlT9fvvv2vGjBlq1qyZBg4cWOaxqampmjJlinr27Fm4rUGDBpKkzZs3q2HDhnriiScK74sg0VZkyBDphRekFi2cjgQAAAAAAABhxLHkY1ZWlj7++GPdeeed6tChgzp06KDU1FQtWrSoTPIxNzdXO3bsUKdOnRQfH1/m/7V582a1atWq3Psg6aij7AYAAAAAAAAEkWPlgSkpKcrLy1OXLl0Kt3Xt2lVr165Vfn5+icempaXJ4/GoRQWVe6mpqUpISAhovAAAAAAAAACqx7HKx/T0dDVq1EjR0dGF2+Li4pSTk6N9+/apcePGhdvT0tJUr149TZ8+XStWrNARRxyhc889V8cdd1zh/Xl5ebr11lu1e/dudevWTZdddhmVkAXWrpUyM6U2bST+JgAAAAAAAAgSx5KP2dnZiooq+fQF3+fl5ZXYnpaWpuzsbPXu3VtJSUlatmyZHnjgAT3wwAPq1KmT0tLS1KhRI1122WXy+Xx6+eWXdf/99+vBBx9UZGRkuc/v9Xrl9XoD88s5rOD3Kviv5847FfHvfyv/iSfkmzzZydCAsFV6vwTgPPZLwH3YLwH3Yb8E3McN+2V1ntux5GNMTEyZJGPB9zExMSW2jxs3TiNHjiwcMNOuXTutX79eH374oTp16qQnn3xSkhQbGytJuuWWWzRhwgStXbtWXbt2Lff516xZU5O/jistX75cktQ2J0eNmzbV5v37tfvHH50NCghzBfslAPdgvwTch/0ScB/2S8B9QmW/dCz52KRJE+3du1der7ewOjE9PV0xMTGqX79+icdGREQUJh4LJCYmKjU1VVJR0rFA48aN1aBBA+3evbvC5+/cubPq1atXE7+K63i9Xi1fvlw9e/a0v+0bb0iS2vxxAxB8ZfZLAI5jvwTch/0ScB/2S8B93LBfZmZm+l3Y51jysX379oqKitKaNWvUrVs3SdKqVavUqVMnRUSUnIMzY8YMRURE6Nprry3clpKSojZt2igzM1NXXXWVbrnlFvXs2VOStGvXLu3bt0+tW7eu8PkjIyNr/RtnOPyOQKhhvwTch/0ScB/2S8B92C8B93Fyv6zO8zo27To2NlZDhw7VrFmztG7dOi1btkxvv/22Ro0aJcmqILOzsyVJffv21WeffabFixdr69atmj9/vn799VeNHDlS9erVU7du3fTCCy9o3bp12rBhg5544gn17t1bbdu2derXAwAAAAAAAMKeY5WPknTppZdq9uzZuueee1SvXj2de+65GjBggCRpwoQJuvbaazVs2DANGDBAEydO1IIFC7Rz504deeSRuuuuu9S8eXNJ0uTJk/Xiiy/qH//4h3Jzc9W3b19dccUVTv5q7jJ+vBQZKU2fLrVo4XQ0AAAAAAAACBOOJh9jY2M1efJkTS5nAvMbf/QpLDB8+HANHz683P9PgwYNSizJRjE+n5ScLOXnS0884XQ0AAAAAAAACCOOJh8RBPn50ty50t69UpMmTkcDAAAAAACAMELysbaLjJQuu8zpKAAAAAAAABCGHBs4AwAAAAAAAKB2I/lY2+3bJ/38s7R5s9ORAAAAAAAAIMyQfKztvv5a6tVLOuMMpyMBAAAAAABAmCH5WNt5vVKLFlLz5k5HAgAAAAAAgDDDwJna7rTTpG3bnI4CAAAAAAAAYYjKRwAAAAAAAAABQfIRAAAAAAAAQECQfKztXnhBuuACacECpyMBAAAAAABAmCH5WNstWya9+qq0YoXTkQAAAAAAACDMMHCmtjvvPKlrV6l/f6cjAQAAAAAAQJgh+VjbnXSS3QAAAAAAAIAgY9k1AAAAAAAAgIAg+VjbrV0rbdok5eQ4HQkAAAAAAADCDMnH2u7006V27aTvv3c6EgAAAAAAAIQZko+1XWysVKeO1LCh05EAAAAAAAAgzDBwprZbudL+6/M5GwcAAAAAAADCDpWP4cLjcToCAAAAAAAAhBmSjwAAAAAAAAACguRjbbZli3TBBdKNNzodCQAAAAAAAMIQycfabNs26dVXpfnznY4EAAAAAAAAYYiBM7VZQoL0+ONSdLTTkQAAAAAAACAMkXyszRISWHINAAAAAAAAx7DsGgAAAAAAAEBAUPlYm+3eLWVmSk2aSA0bOh0NAAAAAAAAwgyVj7WYZ84cqV076frrnQ4FAAAAAAAAYYjkY22WlyfFxkqNGjkdCQAAAAAAAMIQycdazHfnnVJWlvTEE06HAgAAAAAAgDBE8jEcRPDPDAAAAAAAgOAjKwUAAAAAAAAgIEg+1mKe+++Xrr5a+vFHp0MBAAAAAABAGCL5WIt5Fi6UZs6U0tKcDgUAAAAAAABhKMrpABA4vmuukSc1VerWzelQAAAAAAAAEIZIPtZivksukSIjnQ4DAAAAAAAAYYpl1wAAAAAAAAACguRjbZWfL6WmSnv2SD6f09EAAAAAAAAgDJF8rKUi9+9XZPv2UlyclJfndDgAAAAAAAAIQ/R8rKUiMjPli4mRJzJSio52OhwAAAAAAACEIZKPtVRuy5bKz8xUJFWPAAAAAAAAcAjLrmu72FinIwAAAAAAAECYIvkIAAAAAAAAICBIPtZS9X/+WZ7rrpPmzHE6FAAAAAAAAIQpko+1VN116xQxc6b07rtOhwIAAAAAAIAwxcCZWiqza1fl3323Irp0cToUAAAAAAAAhCmSj7VUZvfu8l1wgRQZ6XQoAAAAAAAACFMsuwYAAAAAAAAQECQfa6nIvXulPXskr9fpUAAAAAAAABCmSD7WUm3vu0+RTZtKM2c6HQoAAAAAAADCFMnHWioiK8u+aNTI2UAAAAAAAAAQthg4U0utmz5dvbt1U2R0tNOhAAAAAAAAIEyRfKytPB6pTh2mXQMAAAAAAMAxLLsGAAAAAAAAEBAkH2upxMcfl+eOO6T0dKdDAQAAAAAAQJhi2XVtlJ+vFq+8Yl/ffLOzsQAAAAAAACBskXysjbxebZk4US3r1lVE48ZORwMAAAAAAIAwRfKxNoqO1tYrr1SL3r0ZOAMAAAAAAADH0PMRAAAAAAAAQECQfKyNcnIUceCAlJ/vdCQAAAAAAAAIYyQfa6PFi3XsSScpol8/pyMBAAAAAABAGCP5WBvt22f/bdDA2TgAAAAAAAAQ1hg4UxslJen7L75Qr65dxbgZAAAAAAAAOIXKx9rI45EvNlZq3NjpSAAAAAAAABDGSD4CAAAAAAAACAiSj7XRm2+q1T//KX36qdORAAAAAAAAIIyRfKyFPO+/r4Tnn5fnyy+dDgUAAAAAAABhjIEztdHw4dqemakj+vVzOhIAAAAAAACEMZKPtZBv/HhtPuooHdG7t9OhAAAAAAAAIIyx7BoAAAAAAABAQJB8rI0yM6X8fKejAAAAAAAAQJgj+VgLRfTsqeP695e++87pUAAAAAAAABDGSD7WRnv3yuPzSQ0aOB0JAAAAAAAAwpijA2dycnI0Z84cLV26VDExMRozZoxGjx5d7mMffPBBffPNNyW23X777erTp48k6Z133tHChQuVmZmpQYMGacKECYqNjQ347+BG+Skp+uWrr9SjY0enQwEAAAAAAEAYczT5OG/ePK1fv15Tp07V77//rhkzZqhZs2YaOHBgmcempqZqypQp6tmzZ+G2Bn9U9n311Vd6/fXXNWXKFMXFxWnGjBmaN2+eJk6cGLTfxTW8Xumbb9Tw22+lqChp6FApMtLpqAAAAAAAABCGHFt2nZWVpY8//liXX365OnTooP79+2vs2LFatGhRmcfm5uZqx44d6tSpk+Lj4wtv0dHRkqR3331XZ555pvr06aNOnTrpqquu0ieffKLs7Oxg/1rOSk6W2rVT5PDh6nDXXYocPlxq1862AwAAAAAAAEHmWPIxJSVFeXl56tKlS+G2rl27au3atcovNak5LS1NHo9HLVq0KPP/8Xq9Wr9+vbp37164rXPnzsrLy1NKSkrA4ned5GRp3Dhp8+aS29PSbDsJSAAAAAAAAASZY8nH9PR0NWrUqLB6UZLi4uKUk5Ojffv2lXhsWlqa6tWrp+nTp+uKK67Qrbfequ+//16SlJmZqZycHMXHxxc+PjIyUg0bNtSuXbuC88s4zeuVpkyRfL6y9xVsu+EGexwAAAAAAAAQJI71fMzOzlZUVMmnL/g+Ly+vxPa0tDRlZ2erd+/eSkpK0rJly/TAAw/ogQceUFxcnCSVSGIWfJ+bm1vh83u9XnlrSzJu8WJFlq54LM7nk1JT5V282HpAAgi6gvebWvO+A9QC7JeA+7BfAu7Dfgm4jxv2y+o8t2PJx5iYmDJJxoLvY2JiSmwfN26cRo4cWThgpl27dlq/fr0+/PBDXXDBBZJUJtGYm5tb6bTrNWvWHPbv4BbxS5eqgx+P27R0qdL/SNYCcMby5cudDgFAKeyXgPuwXwLuw34JuE+o7JeOJR+bNGmivXv3yuv1KvKPaczp6emKiYlR/fr1Szw2IiKiMPFYIDExUampqWrYsKFiYmKUkZGhxMRESZZ93bdvX4ml2KV17txZ9erVq+HfyiEZGX49rO2AAWrbu3dAQwFQPq/Xq+XLl6tnz56F73kAnMV+CbgP+yXgPuyXgPu4Yb/MzMz0u7DPseRj+/btFRUVpTVr1qhbt26SpFWrVqlTp06KiCjZinLGjBmKiIjQtddeW7gtJSVFbdq0UUREhDp27KhVq1apR48ekqTVq1crKipK7dq1q/D5IyMja88b59ChUmKiDZcpr++jxyMlJipy6FCptvzOQIiqVe89QC3Bfgm4D/sl4D7sl4D7OLlfVud5HRs4Exsbq6FDh2rWrFlat26dli1bprffflujRo2SZFWQ2dnZkqS+ffvqs88+0+LFi7V161bNnz9fv/76q0aOHClJOv3007Vw4UItW7ZM69at0+zZszV8+PBKl13XKpGR0vTp9rXHU/K+gu+ffJLEIwAAAAAAAILKscpHSbr00ks1e/Zs3XPPPapXr57OPfdcDRgwQJI0YcIEXXvttRo2bJgGDBigiRMnasGCBdq5c6eOPPJI3XXXXWrevLkk6cQTT9SOHTs0a9Ys5ebmasCAAbrooouc/NWCLylJWrDApl4XHz6TmGiJx6Qkx0IDAAAAAABAePIsX768nHW6tVd+fr5yc3PVrVu32tPzsTivV97Fi7Vp6VK1HTCApdaAS3i9Xv3444/q3bs3y1UAl2C/BNyH/RJwH/ZLwH3csF9mZmbq119/VXR0dJn2iaU5WvmIAIiMlIYOVXpcnA2X4cMBAAAAAAAADnGs5yMAAAAAAACA2o3kIwAAAAAAAICAIPkIAAAAAAAAICBIPgIAAAAAAAAICJKPAAAAAAAAAAKC5CMAAAAAAACAgCD5CAAAAAAAACAgSD4CAAAAAAAACAiSjwAAAAAAAAACguQjAAAAAAAAgIAg+QgAAAAAAAAgIEg+AgAAAAAAAAgIko8AAAAAAAAAAiLK6QCCzefzSZIOHjzocCSB4/V6JUmZmZmKjIx0OBoAEvsl4Ebsl4D7sF8C7sN+CbiPG/bLgrxaQZ6tMp7ly5dX/ahaxOv1Ki8vz+kwAAAAAAAAgJAWFRVVZQI07CofPR6PoqKiCr8GAAAAAAAA4L+Cikd/cmthl3yMiKDNJQAAAAAAABAMZOIAAAAAAAAABATJRwAAAAAAAAABEXbLrmu7nJwczZkzR0uXLlVMTIzGjBmj0aNHOx0WEJZyc3N1yy23aMKECerRo4ckafv27Xr22We1Zs0aNWvWTJdddpl69+7tbKBAGNi1a5eee+45/fLLL4qJidGgQYN04YUXKiYmhv0ScMjWrVs1Z84crV69Wg0aNNAZZ5yhsWPHSuLzEnDaP/7xDzVq1EiTJ0+WJG3YsEGzZ8/Wpk2bdOSRR+rKK69Ux44dHY4SCA/Lli3Tww8/XGLbgAEDdMstt4TMvknlYy0zb948rV+/XlOnTtWkSZM0f/58ffXVV06HBYSdnJwcPfHEE0pNTS3c5vP59NBDDyk+Pl4PP/ywTjrpJD388MP6/fffHYwUqP18Pp8effRRZWdn6+9//7tuvPFGffvtt3r11VfZLwGH5Ofn6/7771fjxo31yCOPaNKkSXrjjTe0ZMkS9kvAYZ9//rm+//77wu+zsrL0j3/8Q926ddMjjzyiLl266P7771dWVpaDUQLhIzU1VX369NHcuXMLb9dcc01I7ZskH2uRrKwsffzxx7r88svVoUMH9e/fX2PHjtWiRYucDg0IK6mpqbr99tu1bdu2Ett/+eUXbd++XVdeeaUSExOVlJSkzp0765NPPnEoUiA8pKWlac2aNbruuuvUpk0bde/eXeedd54+//xz9kvAIXv27FG7du00adIktWrVSscff7x69uypX3/9lf0ScNC+ffs0b948derUqXDbF198oZiYGF188cVKTEzU5Zdfrjp16ujLL790MFIgfKSlpalNmzaKj48vvNWvXz+k9k2Sj7VISkqK8vLy1KVLl8JtXbt21dq1a5Wfn+9gZEB4WbFihXr06KEHHnigxPY1a9aoffv2qlOnTuG2bt26afXq1cEOEQgr8fHxuuuuuxQXF1die2ZmJvsl4JD4+HjdfPPNqlu3rnw+n1atWqWVK1fq6KOPZr8EHDRv3jyddNJJSkxMLNy2Zs0adevWTR6PR5Lk8XjUtWtXrVmzxqkwgbCSmpqqhISEMttDad+k52Mtkp6erkaNGik6OrpwW1xcnHJycrRv3z41btzYweiA8HH66aeXuz09PV1NmjQpsa1x48batWtXMMICwlb9+vV17LHHFn6fn5+vRYsWqWfPnuyXgAtcddVV2rlzp44//ngNGDBAzz//PPsl4IDly5dr5cqVevzxxzV79uzC7enp6TryyCNLPDYuLk6//fZbsEMEwo7P59OWLVv0448/Kjk5Wfn5+Ro4cKDOO++8kNo3ST7WItnZ2YqKKvlPWvB9Xl6eEyEBKCY7O7vExQFJio6OZv8Eguyll17Sxo0b9dBDD+k///kP+yXgsFtuuUUZGRmaPXu2XnjhBT4vAQfk5ORo5syZmjBhgmJjY8vcV3qfjIqKUm5ubjBDBMLS77//Xvi5ePPNN2vHjh3617/+pZycnJDaN0k+1iIxMTFlDsoKvo+JiXEiJADFxMTEaN++fSW25ebmsn8CQfTSSy/pnXfe0U033aQ2bdqwXwIuUNBbLjc3V08++aSGDRumAwcOlHgM+yUQWPPnz1fHjh1LrBQoEB0dXSaZkZeXVyZJCaDmNW/eXC+88IIaNGggj8ej9u3bKz8/X0899ZSOPvrokNk3ST7WIk2aNNHevXvl9XoVGRkpyUrkY2JiVL9+fYejA9CkSZMS068lKSMjQ/Hx8Q5FBISXuXPn6oMPPtCUKVM0cOBASeyXgFMyMjK0evVq9e/fv3BbYmKi8vLyFB8fr7S0tDKPZ78EAueLL75QRkaGLrzwQkkqTGgsXbpUJ554ojIyMko8nn0SCJ6GDRuW+D4xMVE5OTmKi4sLmX2TgTO1SPv27RUVFVWiueiqVavUqVMnRUTwTw04rXPnztqwYYOys7MLt61atUqdO3d2MCogPMyfP1///e9/ddNNN+nEE08s3M5+CThjx44deuSRR0r0cVy/fr0aNWqkbt26sV8CQTZ16lQ9/vjjevTRR/Xoo4+qT58+6tOnjx599FF17txZq1evls/nk6TCIVHsk0Dg/fDDD7rkkktKfCampKSoYcOGhcPYQmHfJCNVi8TGxmro0KGaNWuW1q1bp2XLluntt9/WqFGjnA4NgKTu3buradOm+uc//6nffvtNycnJWrt2rU455RSnQwNqtc2bN+vf//63/vSnP6lr165KT08vvLFfAs7o2LGjOnTooH/+859KTU3Vd999p5deeklnn302+yXggObNmyshIaHwVrduXdWtW1cJCQkaOHCgDhw4oOeee06pqal67rnnlJWVpUGDBjkdNlDrde3aVTExMXrmmWeUlpam77//XvPmzdPYsWNDat/0LF++3Od0EKg52dnZmj17tpYuXap69eppzJgxOvPMM50OCwhbZ599tqZOnaoePXpIkrZu3apnnnlGa9euVcuWLXXZZZepV69eDkcJ1G7Jycl6+eWXy73vjTfeYL8EHLJ7927NnTtXy5cvV2xsrM444wwlJSXJ4/GwXwIOmzFjhiRp8uTJkqS1a9dq1qxZSktLU9u2bTVp0iR16NDByRCBsPHbb7/p+eef15o1a1S3bl2ddtppGj9+vDweT8jsmyQfAQAAAAAAAAQEy64BAAAAAAAABATJRwAAAAAAAAABQfIRAAAAAAAAQECQfAQAAAAAAAAQECQfAQAAAAAAAAQEyUcAAAAAAAAAAUHyEQAAAAAAAEBAkHwEAABApf72t7/p9ddfD8j/e/ny5dq8ebMk6ZNPPtFVV10VkOcBAACAM0g+AgAAwDH33nuvMjIyJEknnHCCHnroIWcDAgAAQI2KcjoAAAAAQJJiY2MVGxvrdBgAAACoQSQfAQAA4LeVK1fqhRdeUGpqqlq2bKlzzjlHAwcOlCTNmDFDkrRx40alp6frH//4h7xer55//nmtXr1aXq9XnTp10lVXXaXExMTCJdb33HOPzjnnHDVr1kzz58/XzJkzJUmbN28u/Nm6devq1FNP1bhx4xQREaHXX39dW7duVd26dbVkyRJFR0drzJgxGjt2rCTJ5/NpwYIF+uCDD5Sdna1u3bpp4sSJatasmSTp7LPP1vXXX68333xTW7du1VFHHaXJkyerRYsWQf6LAgAA1G4suwYAAIBf0tPT9cADD2jo0KF6/PHHNXbsWD399NNauXJl4WM+++wznX/++brzzjvVsmVLPfDAA2rRooUee+wx3X///fJ6vXrppZckqXCJ9S233KLRo0eXeK69e/fqrrvuUpMmTfTggw9q4sSJWrRokd59993Cx3z11VeKiYnRI488ojFjxuill17Sli1bJEmLFi3SZ599phtuuEEPPPCA4uLiNG3aNOXl5RX+/Ouvv64rrrhCjzzyiPbu3atXX301YH87AACAcEXyEQAAAH55//331bNnT40cOVIJCQk66aSTdOqpp+qdd94pfEzHjh3Vt29fderUSTk5OTrttNN0ySWXqGXLlurQoYNOPvlkpaamSpIaN24sSWrQoIHq1q1b4rmWLFmi2NjYwirJfv366bzzztNbb71V+JgGDRro4osvVkJCgsaOHasGDRpo/fr1kqS33npLF198sXr06KHExERdeeWV2r9/v3744YfCnz/rrLPUs2dPtWnTRiNGjNC6desC9acDAAAIWyy7BgAAgF82b96s7777ThdeeGHhtry8PLVq1arw++bNmxd+XadOHY0YMUKLFy/W+vXrlZaWpo0bNxYmHat6rg4dOigyMrJwW5cuXZSRkaEDBw5Iklq0aFHi/rp16yovL08HDx7Url279Pjjjysiouhae05OjrZu3Vr4fUJCQomf9Xq9/v4pAAAA4CeSjwAAAPCL1+vVkCFDlJSUVGJ78QRgdHR04dcHDx7UrbfeqkaNGqlPnz468cQTlZaWprfffrvK54qJiSmzLT8/v8R/o6LKHsr6fL7C+//yl7+USIxKVi1ZoPTP+3y+KuMCAABA9bDsGgAAAH5p3bq1tm7dqoSEhMLbN998oyVLlpT7+BUrVig9PV1Tp07V2LFj1atXL+3cudOvJF+rVq20YcOGEj0a16xZo0aNGpVIIJanfv36aty4sdLT0wvjPOKII0r0hAQAAEBwkHwEAACAX0aMGKH169frlVde0ZYtW7RkyRK9/PLLhROkS2vYsKGysrL09ddfa8eOHfroo4+0aNGiEgnFOnXq6LfffitcSl1gyJAhys3N1axZs7R582Z9/fXXev311zVixAh5PJ4qYz3rrLP06quv6ptvvtGWLVv07LPPatWqVWrduvXh/REAAABQLSy7BgAAgF+aN2+u2267Tf/3f/+nhQsXqkmTJrrkkks0ZMiQch/fpUsXjR8/XrNnz1Zubq7atm2riRMn6plnntGuXbvUtGlTjRw5Ui+99JK2b9+utm3bFv5s3bp1ddddd+m5557TX/7yFzVq1EijRo0qs+S7IqNHj9bBgwc1c+ZMHTx4UB07dtTdd99dZdUkAAAAapZn+fLlNLcBAAAAAAAAUONYdg0AAAAAAAAgIEg+AgAAAAAAAAgIko8AAAAAAAAAAoLkIwAAAAAAAICAIPkIAAAAAAAAICBIPgIAAAAAAAAICJKPAAAAAAAAAAKC5CMAAAAAAACAgCD5CAAAAAAAACAgSD4CAAAAAAAACAiSjwAAAAAAAAACguQjAAAAAAAAgID4fxNbymq6Vuj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7" descr="data:image/png;base64,iVBORw0KGgoAAAANSUhEUgAABRcAAAIICAYAAAD0YtmFAAAAOXRFWHRTb2Z0d2FyZQBNYXRwbG90bGliIHZlcnNpb24zLjYuMiwgaHR0cHM6Ly9tYXRwbG90bGliLm9yZy8o6BhiAAAACXBIWXMAAA9hAAAPYQGoP6dpAAEAAElEQVR4nOydd3iT1fvG76SlhUIXo6yWllX23sjee5Q9FEQRZYhbFAeiKKAIKC5QXDiQIYjKEJAhe1P2XoWWVbpnkt8f9y/fDjoy3pmcz3XlSpsmJ0+T933POc+4H0NkZKQFAoFAIBAIBAKBQCAQCAQCgUBgJ0a1DRAIBAKBQCAQCAQCgUAgEAgE+kQ4FwUCgUAgEAgEAoFAIBAIBAKBQwjnokAgEAgEAoFAIBAIBAKBQCBwCOFcFAgEAoFAIBAIBAKBQCAQCAQOIZyLAoFAIBAIBAKBQCAQCAQCgcAhhHNRIBAIBAKBQCAQCAQCgUAgEDiEcC4KBAKBQCAQCAQCgUAgEAgEAocQzkWBQCAQCAQCgUAgEAgEAoFA4BCeahsgB2azGRaLBQBgMBhUtkYgEAgEAoFAIBAIBAKBQCDQF9l9a0Zj/vmJLulctFgsyMzMVNsMgUAgEAgEAoFAIBAIBAKBQNd4ehbsPnRJ56KVsLAwFCtWTG0zJMdkMuHcuXMIDw+Hh4eH2uYIBAKI81Ig0CLivBQItIc4LwUC7SHOS4FAe2jlvExJScGVK1cKfZ5LOhetpdDFihWDj4+PytZIj8lkAgD4+PiIi79AoBHEeSkQaA9xXgoE2kOclwKB9hDnpUCgPbR2XhYmOSgauggEAoFAIBAIBAKBQCAQCAQCh9CEczEjIwPPPfccTpw4ke9zLl26hGnTpmHEiBF45ZVXcPHiRQUtFAgEAoFAIBAIBAKBQCAQCAS5Ud25mJ6ejvnz5+P69ev5Pic1NRWzZs1CrVq18OGHH6JGjRp4//33kZqaqqClAoFAIBAIBAKBQCAQCAQCgSA7qjoXr1+/jtdeew3R0dEFPm/Xrl3w8vLCY489huDgYIwbNw5FixbF7t27FbJUIBAIBAKBQCAQCAQCgUAgEORGVefiyZMnUbduXXzwwQcFPu/cuXOoVavW/wQkDQYDatasiXPnzilhpkAgEAgEAoFAIBAIBAKBQCDIA1W7Rffo0cOm58XGxiIkJCTHYwEBAbh27VqBrzOZTP/rsONKWP8nV/zfBAK9Is5LgUB7iPNSINAe4rwUCLSHOC8FAu2hlfPS1vdX1bloK+np6ShSpEiOxzw9PZGRkVHg61w9szEyMlJtEwQCQS7EeSkQaA9xXgoE2kOclwKB9hDnpUCgPfRyXurCuVikSJGHHImZmZnw9vYu8HXh4eHw8fGR0zRVMJlMiIyMRL169eDh4aG2OQKBAOK8FAi0iDgvBQLtIc5LgUB7iPNSINAeWjkvk5OTbUrc04VzsWTJknjw4EGOxx48eIDAwMACX+fh4eHSF0dX//8EAj0izkuBQHuI81Ig0B7ivBQItIc4LwUC7aH2eWnre6va0MVWwsPDcfbsWVgsFgCAxWLBmTNnEB4errJlAoFAIBAIBAKBQCAQCAQCgfuiWedibGws0tLSAACtWrVCUlISli5diuvXr2Pp0qVITU1F69atVbZSIBAIBAKBQCAQCAQCgUAgcF8061x88sknsWvXLgCAj48PXn/9dZw+fRqvvPIKzp8/j+nTp6No0aIqWykQCAQCgUAgEAgEAoFAIBC4L5rRXFy1alWBv1evXh0fffSRkiYJBAKBQCAQCAQCgUAgEAgEggLQjHNRoAFMJmDnTuDWLaB8eaBtW0AI+goEAoFAIBAIBAKBQOA8Ys8tcFGEc1FAVq8Gpk4FbtzIeiw4GFi4EIiIUM8ugUAqxEQuEAjcHXEdFKiNyQRs24bAvXuBBw+ADh3EMSgQCNwHsecWuDCa1VwUKMjq1cDgwTkvcgAQFcXHV69Wxy6BQCpWrwbCwoCOHYGRI3kfFiaObYFA4D6I66BAbf7/GPTo0gVV3ngDHl26iGNQIBC4D2LPLXBxhHPR3TGZGD2xWB7+m/Wx557j8wQCPSImcoFA4O6I66BAbcQxKBAI3Bmx5xa4AcK56O7s3PnwQi87Fgtw/TqfJxDoDTGRCwQCd0dcBwVqI45BgUDg7og9t8ANEM5Fd+fWLWmfJxBoCTGRCwQCd0dcBwVqI45BgUDg7og9t8ANEA1d3J3y5aV9nkAbCNF+IiZygUDg7ojroEBtxDEoEAjcHbHnFrgBInPR3Wnblh2qDIa8/24wACEhfJ5AHwjR/izERC4QCNwdcR0UqI04BgUCgbsj9twCN0A4F90dDw9g4UL+nPtiZ/19wQL3zHrTI0IwPSdiIhcIBO6OuA4K1EYcgwKB+2IyAdu2Ab/8wnt31VYVe26BGyCciwIgIgJYuRIoXTrn48HBfDwiQh27BPYhBNMfRkzkAoHA3RHXQYHaiGNQIHBPRDVVTqx77goVcj4u9twCF0E4FwUkIgKYNCnr93ffBS5fFhc5PSEE0/PGOpFXrJjzcTGRCwQCd0FcBwVqIwLZAoF7Iaqp8iYiArh6Ffj3X+Dnn3kv9twCF0E0dBFk0aQJMH480L49MGqU2tYI7EUIpudPRATQv79ociMQCNwXcR0UqE1EBNCjB8xPPQXjTz/B0ro1DDt2iGNQIHA1CqumMhhYTdW/v3ue/x4eQPXqwKlTQFoa0KGD2hYJBJIgnIuCLPr04U2gT4RgesGsXw8cOsSSjHbt1LZGIBAIlMfDQ2xiBOri4wP06gX89BNQpIh7OhYEAlfHnmoqd5yTMjKAS5dYNRgeDowdq7ZFAoEkiLJogcBVEILpBbNuHTBjBjNz589X2xqBQCBQnn/+4TXQYACGDFHbGoGbYunZEyd+/x3m335T2xSBQCAHopqqYN54IyvRoVcvdW0RCCREOBcFWSQnA3/+CQQFAT16qG2NwF6EYHrBdOgAlCjBn//6S1VTBG6K6JgoUJs//gB27ODPV66oaorATVm+HIYVK2Dx9ARKlVLbGoFAIAeimqpgoqJ4P3euSHgQuBSiLFpATCbA1xcwm/n7nTvq2iNwDKtg+sSJQExM1uPBwXQsurNY8IgRQP36/HzCw9W2RuBurF5N/aHsZULBwQwIuPN5KVCWVq0oJF+jBvDEE2pbI3BH5s2D8cABFPvoI6BnT7WtEQgEcmCtpoqKylt30WDg3921murrr4GZM7n3FghcCOFcFJDbt7Mci0eOAGXKqGuPwHEiIugcfvpp/v7008CiRe6bsZidOnV4EwiUxNoxMfcC29oxUXRKFSjFyJG8CQRq0bkzLMWLw2/fPhjmzgVee01tiwQCgdRYq6kGD6YjMfv6R1RTAUWLAlWqqG2FQCA5oixaQMqXB+LjgfPngYYNgYoV1bZI4AxhYcDQocCHHwJffOG+k7cViwVITFTbCoE7UljHRIAdE0WJtEAgcAc++ADmlSsRtGIFjK+/zk6pAoHA9bBWU+XeUwYHi6CqlRo1gIAAIVMicBlE5qIgC19fkZ7tKnTvzpuA3LvHbNwSJYDLl4GUFDa3EQjkRnRMFGgFi4UdKo1Gai/GxwOjRwOeYikoUBhfX8R26gT/SpVgzMwEvL3VtkggEMhBRAQQGws8+SRQvDgwezbwzDPunfSQkMDPoWJF4MEDIC6O87FA4AKIFaUgJxkZwI8/8iI3aRJQpIjaFgkEzhMdzfukpKyS/4wMsakWyI/omCjQCgkJgL8/4OeXtZHp1w8oWVJduwTug8XCkkgPD1yaOxcNGzZ0byeDQOAOXL/O+1GjgMmT1bVFC1y7Brz/PhAYCGzfzuBKaKjaVgkcxWRigsCtW6wEbdvWrec1sbMWkHXrgMOHgfbts0TeH31UdPLTKxYLcOwYMG0aUK4c8N13alukLnXrcmMdHQ1Ur86JPDGRpQgCgZyIjokCrWANslgsQMeO1HwS5fgCJVm9Ghg7FoY+fYCXXlLbGoFAoAQvvggMHAj4+KhtiTbw8WHjTQ8PoF49ta0ROINo1vgQwrkoIH/8wc5V77zDCaBoUbUtEjhD7drAmTP8uXJldW3RCiVKANWqAampogRLoByiY6JAK1SvDty9S5mI8HC1rRG4IzduMLCXmam2JQKBQCl8fbkvOXoU2LIF6NxZbYvUpXJl4LPP1LZC4CyiWWOeCOeigHTsSB2mli2Bt95S2xqBs1hLEN58E2jVSl1btIZwLAqURHRMFGgFg4HVCKIiQaAWTz0F9OwJi8WCquPHw3jsGPDTT0CfPmpbJhAI5CQuDmjenD+npwvZLSvbtwOnTnGv1rCh2tYIbKWwZo0GA5s19u/vdut74VwUkJEjeRPoH4sFOH0aiIkB6tcHvLzUtkh9li/n5N2rF9CihdrWCNwNa8fEvEonFixwy8imQCBwQ4oVY9asyQRjWhoM8fF0OggEAtckMxOYO5fNS8qVA0qXZlNFd3YuWiuoDAbgm2/Y62DuXOFc1BOiWWO+COeiQOBqGAzshCy6IWexahWwYgUbF+zfT0fjhAliIhcoR0QEs8MHDuTvw4cDy5a5XURToCJr1wInTwJdulCHd8sWYM4cYMAAtS0TuCFXX38dtcPD4VGpktqmCAQCubh5E5g+nc7ElBSx5gGAoUOBf/6hY7F5czabrFpVbasE9iCaNeaLcC4KALMZSE6mJh0AjBkDbNgALFoEDBmirm0C5zh+HIiN5eRVrJja1qhHr150LDZpwrL/f/9l8yLhXBQoyZ07vO/dG/jlF3VtEbgfq1YxQ8LTkwvec+eymrwIBEowfz5QvDgwcCDSg4OZxSicDQKBazN2LJCWJs51KzdvMnvRz49Vg6KDtv4QzRrzRTgXBRQerVSJOkx37gDx8cDt28D9+2pbJnCEyEhmpNSty+hYbCwz9WrVUtsy9Rg7ljcAGD0aaNeO4tICgZKMGAG0bs0MRoFAaTp25OauSROgWzfghRdEYxeBclgswGuv0cnQqZPa1ggEAiWoVAn49lu1rdAW//3HAF+ZMmpbInAU0awxX4RzUZCVslu8OE+GOXPYNVqUquiTHTuA559nGWb16tQzMpnUtko7jBuntgUCd6VECaBOHbWtELgrjz/Om0CgBunpDPLduAFUqIBiBw7AsHcvHdxdu6ptnUAgkJvXXwf27QPeeIPBLnelaFF2jBboF9GsMV9E+oSAJbPx8RQdBbjQq18fCAhQ1SyBg1SuDAwbxmjJvn3AmTPMYnRXTCYgISHvyJJAoDQ3bnAxMniw2pYIBAKBcnh7A19+Cfz5J+DtDb+9e2GcPJml+gKBkphMwLZtlCfZtk0E4OUkMzPr5yNHgK1bgStXVDNHc/z5J5N5rHrcAv1gbdZYsWLOx4OD+bibNmsUmYsC4uvLm0D/9OrFm4BcvAjUqMEudbduUWPU6mwUDnSBkixbBly4QO07b2+1rRG4E2YzM8eKFuXvV65wo1emDNCmjaqmCdyTlCpVYBk4EIamTdU2ReBOrF4NTJ2as9NrcDCzkNzUGSArPXsCx44BS5eyqurRR4FWrdS2Sj3On2eZeO3alGmydhUuV05tywSOEBEBtGyZ5WDcvJndod0wY9GKcC4KHubsWWD3bp4o3bqpbY1A4BwxMby3Os8//BCYNo3lWUIHRqAk777LJhpDhwL9+3NRaS2fEAjkxKqtHBTEJi4bNgDPPMNO0e7uXDSZWLlx6xbF19u2deuNgWxkZvJz/f9rXnybNjBPngwP8VkLlGL1alYN5K5kiYri426cbSQbV65Qz9/Xl40U3Z2jR4EPPqD+9ujRnH/372ffA4E+KVsWuHYNuHsXaNRIbWtUR5RFC4DvvwdmzGAWA8CU9XHjWL4i0B/ZF02ffcao4c8/q2eP2rRty0zFf//l735+vE9MVM8mgXvSrRvPx9mz2SFQOBYFSmHVVvby4nEXGsrNTc2a6tqlNqtXA2Fh1P8aOZL3YWF8XCAt775LB8Nbb6lticAdMZmYsZiXRI71seeeEyXSUnPgAB1qTZqobYk2CAsDJk3KKoMODASaNQOqVFHVLIETeHgAISHCsfj/iMxFATVHNm7kBa9RI6BaNZbViolAn1Srxm6MGzYAp0/z3t3LjkqU4A2g43zcOFGWKlCeTz9V2wLtIbLGlKFZM+D+feDBA/7esydv7ozIYlKWqCggKYkOboFAaXbuzFkKnRtreerOnSxrFEhDQECWBNG9e8Dly4CPD8uC3ZFmzXgTCFwU4VwUMHoSGsomLgC79onOffrEYuHiKT2dGXojR9KxKKIpWQinokBtrl5lmVC1au6t+ym0r5TDYGCGRGCg2pZog8KymAwGZjH17y+c3VLxySfAK6/8r3rA++pVGAcO5Jx8/rzKxglcHmv2tlTPE9jP8uXM2ouIoPa0AMjIAFasYGPV8ePFfKNHdu4EDh1ig9zWrdW2RnWEc1EATJigtgUCKbl0iZpaFSpQY8vdL3TffkvNlwEDhJM1NyJrTB0GDeJCZN06oE8fta1RB5E1JlATkcWkPD4+QHg4fzaZYPHyguH69awmQwKBnJQvL+3zBIWzfz8bXDRvDnTpQs3fkBD3DnIlJLCSyiqLYzYDo0bx5+HD3TvgrFfWraOe/3PPiT03hOaiQOBaGAxsxNOkCeApYgcAWPY/cyYQGcnfY2LY0GXaNHXtUhuhNaYsf/4JlCwJDBnC7Lzg4LyzptwBoX2lPL/+CsyaBRw+zN9jYrjha9BAXbvUQmQxqU5G6dIw7d3LTrICgdy0bct5Nz+tY4OBjq+2bZW1y5XZsgWYPh348Uf+PngwG198/bW6dqlJ48YMtOzbx9+9vYHu3VlFaDara5vAMRo0oGO4RQu1LdEEwvvg7mRkAKmpWZ10AUbzO3Xixu7iRfVsEzhPYmLWd+ium8hBg4CqVbPK/pOSgDlzOLnPnq2ubWohssaUJzoaiI0FkpOBv/5S2xp1EVljyvPLL8AffwClS3NzU6QIhfYBymi4mw6eyGJSlpQUzrcVKwJPPgkAsBQpAjRsKLLlAVFFoAQeHpTcGDyYjsTs6x+rw3HBAvG5S0m9esCYMaJLtBWLBbh5k/vu7N2hN2xQzyaB84walZV9KhDORbdn/36gTRugTh3gxAk+ll3/xmQSE62eOHaM3b7r1wc6d+ZitVcvlgNbM1bcjdxl/6VLMyvKzy9LW8udEFpj6jB8ONCqlfhMAZE1pgY9e/LaZw0y+fuzlMfPzz2PSWsWU1RU3tdCg4F/F1lM0nD9OisISpQAnnpKZCVnR2jPKkdEBIOneX3eCxaIz1tq+vRxX+mXvDAY2Fjt5k1myQoELohwLro70dG8z67xEBhIp5Sfn/s5XvTOv/8CL7wADBtG52LJkkDZsjkjZO6Onx8wf77aVqiHyBpThxIlGMQRiKwxNXj6ad6seHi496ZPZDEpi7c3j7/cjty1a1miHxHBtYq7IaoIlCciAqhVK6tbcVgYcOGCONeVIDaWTUsSE4H1691zj+ntDVSurLYVAilxx0SVAhCai+7OoEEUl125MusxT09mM9avDxjFIaIrqlZlhpQ126JFCzqQ//lHXbvUIiODHdjcVdsuL0TWmPqsX8+N44cfqm2JOgjtK4EWsGYxVayY8/HgYOHUkZrQUOCLL4Avv8zxsPG114CJE4GzZ1UyTEVcQXvWZAK2baPswrZt2rY1O9bECgDYtUs4FuXAYqEMTHY8PdkleuNGlgYLyLhxvEauWaO2JQJ7MZsps1WhAnD7ttrWaAKRuShgRk2JEmpbIZCCvn15E5AjR+hgDQ/PuXkxm+lU9/Gh9pg7IbLG1GHZMiAtjeWp165xgZ2ZCbz8stqWKU/2rLHciKwx6TGZGGjJ3ZV3714GEVq1AsqVU8c2tYmIoASE0LtTBUvnzjDUqcOKAndD71UEei7nbtgQ2LSJn3GFCmpb45rcucNs5HLleBx7enKv+dlnlOVwx+SVnTsZXG7dOmflwN27XBfevauebQLHuH+fjvJbt9y7C3o23PDMFtjEpk3Ad99RF0Ig0CsxMbz398/5eM2alALYv19xk1RHZI2pw3vvsZHB2bP8bBctAiZPVtsq9bBmjRUvnvNxkTUmPadPA8WKAdWq5Xz82Wf5OR88qI5dWsHDA2jZkuWR6enCsSgH6el5ZuhZPv2UTqqGDZW3SW30XEVgLefO7Ry1lnOvXq2OXbYSGAh07Qp066a2Ja7LtWu8NxrpWAS4vpw4kc0vvL3Vs00ttm0DPvjg4QzFDz7gfmTgQDWsEjhDyZK8Dh4+7H7JKvkgMhfdnXnzWDY6ejRQvXrW49OmMetrwwYR1dMTeek+jB4N3LsH/PADUKaMOnapRd++1HZJSMj5uLU7elyc8japjdAaU4fu3SlbEBoKVKmSpffkzkRE0Jn41lvMonvkEXY0FseetFhLAHNnLtavz02fj4/yNmmJ5cuBd98FTp7kZ5ScLPSTpGbYMMqzfPWV6KppRa9VBK7UFG75cjpEH3uMDa8E0tGkCbO67txR2xLt0Lw5g8qPPJLzcaHHrV+MRkqr5JZXcWOEc9Hd+eYbZjW0b5/Tudi6NVPZ3bFURc9UqsSF39atzM4DgL//pojyvXvu51wEmBmVOztqyxZuIt0xcgqIjolqsHCh2hZok+bNgTfeYDbnuXPa34zqkc6ducnLHWT5+mt17NEax47RsQgA9eoxy85d5wa5uHEDSErKCuwJ9NuxXO/l3ACwezeDy489xvO9dWvhXJQag4EZorlLRa9dozZd5cru12yye3feBHljMgmJEhdAOBfdnXHj2CUtd7nUokXq2CNwHJOJZexmc84y4I8+4iQfFKSebVoje3d0dyUiAujUCZg9m87W1q2Bjz8WE7kSmEzA5cvc3DRporY16lOzJrBkiYj8ykV+mzwBGTKEG91atdjMTiA927fTiZZL29MwZw6zGZ96Cpg+XSXjVEKvVQR6Lue28sEHwJ9/Al5ewIgRQndeSR57jNeD5cuBoUPVtkYbXLgAHDhAh5pWHfJyo1cN1//+43fXvPnDGaluinAuujsvvaS2BQKpMBoZEYyJyelIHDdOPZvUZtEiRkiHDxdlqHmxejUwZw7Qq5e+Muv0Ht2Mjc3KFM/IyNIjcjcuXgSuXmV57pNPqm2NwF1p1Ig3gXz4+OSsjrGSlMR1S/buve6EHqsI9FrOnZ0qVYAGDYC5c4XuolwsWkTZraFDcyawVKhQsO63K3P/PoN8uf/3jRtZLj14sHs6F60arrkzuK0arlrW4f7rLyZpTJkinIv/j2joIhC4CgYDM38aN9aXo0VOvv+eWloXL+Z8fNMm4PXXGbl2Z+Lj9ZfVuno1Gy907AiMHMn7sDBtC8j/9RcXlIMG8Xd/f5YHhoRQE9Rd+eUXluw+/7zalrg2337LhkInTuR8/LvvgBYt+DeBQAUsTzzBRgavvaa2KeoREQFcuQL8+y/w88+8v3xZu5tpV2gKt3AhcPSocCzKyVdfMRs59/r7559ZNj9kiDp2qUV6OsvAixWjkzE7lSuzkqhuXXVsU5PCNFwBariaTIqaZTP16zOBpUULtS3RDMK56M6kpNC5kNcJ/emnQI0awDvvKG+XQFqio6kp5Y6ZAY8+Cjz9dJb+pBVrx7Z//lHFLM3w3HPMnFu0iNeBvK4FWkKvHSqjo4EHD3jNBdhRLj6eGTvuXKJfrBib3DRoAJw/z1Kp2Fi1rXI9vvsOePPNh52Ld+7QsXPunCpmaYY9e6g9/eabdIj88YfaFrkWFy6wadOvvz78t9BQoFkz0TjQw4Pa5127Mthn1PD2zFrODTzsYNRyObdAWUaPBsaMeXj97a7ExPDeYnlYoqRXL8oTvf228napjT0arlpkxAgGykWjsv+h4dlLIDtr1zKDpkePh/8WH88Nx/XrytslcIxDh6iZt3Vrzsdffhlo2BBYtkwVs1Tl2WeBL754uByrTRtGytyx/CA3JhNLxn18tN09W8/RzeHD2TDi44/VtkRbvPgiHQ8vvsiszg4dqF0jkJaICMpj5JaGGDCA64BXXlHFLE1gsfC4q12bGWP//cdjUiAdR4+yguDTT9W2RLv8+iszYMqUYedYLc/FQFY5d26d3OBgbZcw5uarr6gD+vTTalvierz6KgNboaFqW6INQkKA1FRmcrpjSXh+uIKGqyAHbir0JABALTog725do0Yxgh8SoqxNAsfZupWbxNGjmV5vJSgIKFvWfXXd8qJXL94EFDSPjeWi5/Zt7WbS6blDZfHiQvOzIAwGajKlpmo/e1aPTJ2a9+PVq+etg+dOJCdTViEmBpgxgxnGjRurbJSLUakSnTeVKz/8t9u36dT18mL2ubty4UJWZnHJkpyTtToXW4mIAPr315/+8aVLQL9+zJrv1YvnvnBcKMemTcDixUDTpsC0aWpboyze3nTAC7LQu4arxSKcxbkQ3gZ35tlngSee4IYuN2FhvLk7emocER7O9Ozc3S7nzePN3UhL47Ht5ycu/Pnx6qtAZiazWuvX1/aix9Wimx9+COzbRxHo9u3VtkZ9tFrSLnBtihcHzp5V2wrXpnlz3vLi3DkGs6tXd2/n4ujRlIcoUwZo2VJta2zHw0N7wbzCuHmTlQSpqcCSJfy8c3UxFzhJUhLX3T4+D//t2jVg1Squ0QXkxg06ui0WIDJSbWuUxarhGhWVd3DZYODftajharFQP93PDzh8WFxH/h9RFu3uFC+ed+aiQH+NI/r3p1DyhAlqW6INtm1j5D+/TY3ZzKwVd2bpUpbqVq7MY1vL2a16jm4uWwZ8/TUXT1b++48L7DNn1LNLTZYvp3j5zJlqW+LaZGZmaX3mJjGRGe/urj0rUI+yZdnUKXdQ1N0ICwP69tWXYxGgnvf8+VxD9OqlD83cunV5zfvsM1b2NGjA41AgHUuWcH/5xBMP/+2RR6jzPWWK8napyfLlbCT5338P/61IEToVT57k3sSd0LOG64MHdKTfuqX9THMF0fBOUqAq9+9TXN9goC6Tu2FtHJE7imJtHKEnTRl35c4d3pcs+fDfdu5ktliNGhTyd1emTeOkqAf5Az1HN99/n8fZli1ZGlVPPMFOle66qT5yhAtpd2w0pST79vEYa9CA2nfZuXyZjp2goCyxeXcmIYEbPJNJm9cRvZKUxAymvCoIqlcHNm9W3iaBNPz7L/DCC/z5yhWuJ3I3q9AaAQFAly5qW+HaWAOpeSWv1KrFm7uxdi0bf5Qq9fC6r2RJlov7+6tjm9pYNVynTGFmsZXgYDoWtbrf9vdn1umdO0DRompboxmEc9GdmT6dmUpPP/1wts/FizyZQ0Lcz7lYWOMIg4GNI/r311YkxWzOu8PgwYPARx8xMj57tuJmqcbo0TyG88pOLFGC32V8vPJ2aYkXX+T9wYPsmFq3LjN0tYg1ujl4MM/B7Oen1qOb3bsDVarkFDbv1089e7TAc88B7dplzT3btvE6Vbs2MHeumpa5FlbnbfHiD/8tMJCfd1CQsjZpiZUr2XSgVy9e/9q3p8PL3TtoS0n9+jwOt2+nzprgYf7+mw7YqChm1XXtqo/uo1WrAkOHAqdO0cmotwzAjAw6fO7epVSUlqs39MTcuczSc7csvILo25eOxRYtHv5bkSI8592ZiAigVStg2LCsztDHj2s7I9BoZMJA7sZWbo64irorFgs36klJwKOPPvz30qWB1q2BChWUt01t9No4okIFXuh27GBzBCt37jAdv1Ej93IuAlys56X5UrcuNzt+fsrbpEXWrgXeew+YNEm7zkUgK7o5dWrOc1Tr0c3589W2QHuUK5ezqdL9+8Bff+mjrE5PRETwM01KevhvwcHMHnVnjh3jcVepErOZKlcW3U2lxGKhwywtjetKQd6MHs3zdMgQYMUKoFgxfTgX+/blTU/s2cNyxgYNGFgZM4aPjx7t3oEWKTEY8s9gzcxklmt8vHs1zxoxgjdB/pQvzz3sxImcL4Revi4RzkV3xWxmM4ebN/N2IFauDOzapbxdWkCPjSMyMrLK2nJHeerWpXNDD6WvSlGkiP4i7FKTkEDNtTJl6HgePBho2FBtqwonIoJZuNOn00E8ZgxLKbSYsVgQycm8/hqNzGp0d5o1oy5lXh1ltYhemn0ZDJwTtBz9V5PBg+lMrFGDTdEuXVLbItfCYGDgICoq/4ZhLVtmZTa6o2PXbM7K7nz0UTpcmjVT2yrXZe5cYM0a4PPPgWee4ZqiaNG8q5UE0nPvHrPDDQY6GvOquHJHtm3jNaBjR7E/+fxztS2wjd27Gaxo3lxIqWRDOBfdFQ8P4M031bZCm+ixcYSnJxfv0dEPawyGhLAE0d2YM4fOszFjcmZyCsjvv/Oz6dKFZVhazfrLiwMHgA0bWFqs12N71SrgscdYCrNpk9rWKMuFC2wk0rRpVuZCSEje4u9aZPXqvLNnFy7U13kkYPZSgwZqW+Ha+PjQmZAfV64wOPrggXs6F41GOhas6CkT0CoVlJDALsBFi7JUWstUrsxAalgYf1+1Sk1rXI+EBODll3kuv/rqw87DgAB22PX3Z5C1RAlVzFSUzExmJheUjffcc8yk37iRetzuiPV6ohf+/huYNYtVX8K5+D9EuEAgyI21cUR+FziDgRthLV1IDAZmoDZuLKKAVpYsYalvfhmmH39MTZh795S1SyvEx/NY0WOEtHp14Mkn9bEA+/tvLqYHDsz5eMmSXFR7ealilqps3syu9m+8obYl9mNt9pVbOsPa7Gv1anXsyo/PPgPefTd/DcGRI5k55s6NrQTqsmoVGw8V5IAUaJNq1ag3Nnkyq2TeeUdtiwrn44/ZUKxnT7UtcU2uXAG++gqYNy/v/Yi3N9ef16+7h2MRAM6cYcl9Qdp8zZoxazEvfWR34Y036ICdNYuOZ63r4tevz1L3li3VtkRTCC+Eu5KQwJO2oDKALl2AmjWZZeJOWBtHAA87GLXeOCIvLBZO9seOMXrmLkyYQN2O/KLoc+YAH3yQszOZOzF5MpCezkWgFb2UBXXqROdxz54spXvwQG2L8ic6GoiLA1JScj7euzevw3/+qY5dalK2LJvctG+f8/HTp5nBk1cTJi1QWLMvgNkHJpOiZhXIkiXAW2+xSVteHD5Mx87t28rapRX27uVxl57O3599FnjkET4ucJ7t23n8bdyY/3MeeYRlZXnpI7sbFgubi5w6pbYlhWOxMMhy8yYlBUqWdM9gmSAnAQE85ydOVNsS7WCVrSpId3bJElZ0PPKIMjZpkehoJny88QadrO++q7ZFBTN0KPDzz9RrFfwP4Vx0V774ginpTz6Z/3POnwfOnqVejrthbRxRqlTOx4OD+bjWSt/272eUMHtpTXaqVmUZiDttIF9+mVk7+TUlGjuWjgJ/f0XN0hQeHpzAHzxgQwMfH+p36oU+fdhU6dAhtS3Jn2HD6LxYsEBtS7TDwIEsa3/11ZyPd+zIm1Y79drT7EsrjBrFeT48PO+/f/wxGzrVqaOsXVqhc2d2zL5+nb8fPUodpWvXVDXLZdiyhRvENWvUtkS7rFxJiYi332bQv0wZno+5A1Ja5MIF4OBBXsvv3aNurt54800GvObMUdsS1yAkhBmsM2eqbYl26NwZSE1l1YYgfz76CIiMBJ5/nr/fuaOuPQKHEJqL7oq1FLRMmfyf88MPzNSrWVMZm7RGRASdcs8+y+5VXbpwQ6zFjMV//mGkZ9y4hztYGwxcOJnN+lisKoVYSGbh68uyTrOZWRNa0hPNi4wMNuUJD2eWmJYzcosXd99rqL2Eh9PZr1UHtx6bfb38csF/z96x291IS+NGOCYmq0vs9OnU6hVlTtLQvDmbZuRel2Tn0CEGFBo0oKPX3bhwgZ9B3bqAnx91C318GNgvqIxSbawSQXpqFnj1Kq95YWHsEg8wa/n2bWZNCZTh/feZNf/ii0CrVmpbowze3qIbeWEEBvL2zjsMtvj5qW1RwZjNQoosD4Rz0V2ZM4cnbkGb8twla+5IgwbA0qXUlfnvP+1eRGrXpnZWfun07lb6m5LCjaO/v77EgZXktdf4GU2ZQoHz/fuZqauHxU/t2nQIbN7Mzaseyczkpjs2Fvj+e/fR2cnM5DmZV5Bmxw7l7bEHPTb7EuSPtze1sLLTvbs6trgqffrwVhCffspr4Jw57ulcHDGCjsWyZbOao3iK7Zks3LrFkvOkpKzHJk1ihreWHbl64uZNOoiKFcv/Odu2MSmif3/3cS4WxhdfAF9+yWqX119X2xp18fVV24LCsVi4xyxRgtnb4vrxPzTqKREogo+P9qMCWiA4GJg9G/jmG0YptMjAgcBPPzFzUcAyv8DAwht+WCzaznqTk+++A+bPz9IrbNKE0XwtZubmJiaGGzA9lLQvW0YtndzltB4ezA5ftcq9pCc2b+bCcdgwtS2xH701+0pPL1y/8soV4N9/KYMiEKhB3bqUQ3DXzVloKB2wzZrxd704FiMjuYawlnqOH08dZKu+nBapVYv2fvll1mOVKrExQ24ZJIFj9O/P/aU1MzQvnn4aWLRIv8Fhe5k/nwH9kyfzf869e8Dx48Dly8rZpSUsFmDuXODbb1lCrnUSE3mLjqbOqOB/6GQGE6jCiRMs16hRgxOyOxIXx4yi3NpgAm1z9y7vC1osTphAp8/cucBLLyljl5Z49VVGmEND1bbEfq5f5wamcmW1LSmcDz5gpsTmzXRMWTEY+Ddvb31EaaXixAn9yjNYm30NHszvL3tjFy02+/rnHzot2rTJXwdy/nzgk0+48Xn/fWXt0yL371Mj1dubOngC53jwoPAKgpdecs85WO9s3w688AIwaBBlg/76i5mBUVHMwtQi/v7UvxPIh1V2q6BggdZ06+Xmxx/ZobxNm/z1jYcPB1q00OeaXAri4rL22kOGULPz1i3qQheUBasWxYvzWnf7tvtUHtmIyFx0RywWOlbeeote9/z45BNmxK1apZxtWmPQIHa/++03tS0pmMIyKj//nKU3GzYoY4/aTJ7MjJ3PP8//OUWK8FyIj1fOLi3x3HN0rJYsyd/37OE5v2uXqmbZhL8/9flOngT69gUef1xti/KnWzd2hs5rwfjCCyzJcqeo5/PPs1HYO+88/Lc//uBn9cEHyttlK9ZmX7k3Tlps9mXNICqoQqFSJQYPrdcBd+L333m8ffpp1mMbNnADqIeAosnE8sJffuG9lrqUA1xfBgaybCx7GaogJ3//zexh63p8xQpgzBhg+XJ17SqMKlXoEGnXjr+/9x5lhPSkwQjQAf7998DixWpb4hpcvEgHo7s2CcuLJ5+kBFFBiTrVqgFdu+bffM3VyczkdW/AADrrZs9mhrFWZb2MRjYMbdhQbUs0h8hcdEdiY7Mm0enT839eeDi1MMqVU8YuLXLnDh1QBgPFhwMDtZktVbo0naB797K0NTd79gC//srS1x49FDdPFYoVKzjaNWMGm+C4k2OnIJYvZ1bWtGn5a3dqjbQ04M8/6SDRKvPnq22BtvDwyH/xfPMmN9pFiihrk71ERPB/+PxzOu569GAptFYyFq08/jgDZAWVGL34Im/uSGQkj7fsjuIKFeg00fq6Z/VqYOrUnHILwcG8hmvFwW1tbOTpKTI7CmLMGFZbHD8O1KvH5i4//MD1ppblI3r1ytkQSg+yPHv3Mju5fv2sSoK7d4GxY+kEf+opVc1zCQyGwoNVSUm8Pnh5aXv9JhUTJ6ptgfYpXZpyTVamTuXxIeYO3SGci+6I0ch04wcPWPqTH6JUhQ7Fu3eBN98Ehg6l40VrWTUpKXQYA1yM5sXIkXQsWiPMAk5k7kpiIjM2g4Ky9J2aNWMpgtajzZGRzDiqX59Np776Sn+ZElYePOD1JTBQ6D0B1F375htKcWidffsowN6rFyPsWsRgYJavHrRJ1WDgQDoWq1XLeqxDB2beaJnVq1man70sH2CJ1uDB2smgrV6dFQR37hT8vH/+oYO7Xj1qR7sTFgv/71u3skqJe/Zk0FN0LJeeefN4fixcCDz7LB8LCmIjp9Klmf2rtSCRK7J0KT//IUO0XxmmFA8eMBEE4DXA3dHaXjs3e/YAu3dTPkU0wM2BcC66IwEBdJYJCsfDgwu+8HDea1Fou2hRLkyjo/Mvf+vZ070mqzff5KL96adz6twJyLp1dDh36MByLIDdEkeNUtUsm9i3j53ue/dm+YSWMw2sWc/5MXEiSxo//pjlwq7OtWsUcW/alMGa3NSooQ/HIkCH9tChDNoI9Em9erzpCZOJGR25HYtA1vXmuefYVEELTpJixQrPTEpPZ9CooGC3q2IwAFu35nysfXt9bFZzz28JCbzGFymi3dLOypWBRo2YnWzFz899JIPk5u+/KW/StSuz5vMjIICZolrcU0lNUhKDLKVLF7wePH+ewcqQEJ5H7kZh62WtsWEDE7Weflof12sFEZqLAoEtvPginXfvvqu2JQ9jMLCEq2FDfV2Y5eTzz4FZs7I6IefFuXPAnDmMoLob8fHMYNaq6HpBVKtG/Zru3dW2pHA2bGDWWP/+ef/dqkemNa00udi/H/jwQ+Cjj9S2xHm6daOUQEAAdT9XrlTboof58EMufq9cyf85R47wXBo7VimrBM6wc+fDneezY7Gw4VV+DXy0SIsWwKZNwNdfq22JwB5q1GDm77Fj/H3pUnb+1nLywty5rEjq00dtS1yTnTtZTbJ9e8HPe/RROqN//lkZu9Tkr7+YHduxY8HPK1UKaNzYfTX8ZszgZzBzZtZjSUmUMdAi9eoxSaNVK7Ut0RxuEDIQPMT9+4xo+/kV7IzasQN4+WVGIH/8UTn7tMKVKxR6r1YNeOYZta1xjtTULHF/V+9EZrGwUcbNmwWXy545wzL35s31oRUkJRMm0EGXlxab1qOHHTrwZuXqVeDyZZbgFdSdUA1iYujITUvL+++LFgGffaasTWoSFsYGNvldg8xmduq9c4dNNfSQ1XDiBHU/69ZlSaqW+PxzzmNdu+atxQswo2LTppylwe7C3r1cB1WrRm0nK6NG8XP7+WftzZdWHUOpnicnP/7IIF7fvpxn86N0aR6jAmI2Uy7j7l2gdm21rckbi4VO7pQUwNeXj5UvT629okXVtU2gHt26MXNVOFyysHbPLiyYX6UK9VbdlVu3cjoS582jNNtjj7HhktYYPFh7az6NoIOVu0By3nqLG9o338wZIchNaiozTfLbGLs6Z8+yXLFePW07F/fsYYffZs3yT83+/feHy2BdFYOh4EZFVqpWZbZO9eqym6RJPDxyCiVHRVHjKTGRE7yWHYzZmTyZzp3Fi4Hx49W2JidDhxa8yNbLZywVTZvyVhANGjCT88YN7TmLs2N1wg8dSsdiixZqW/QwTz5JJ1l+jkWA2Uc//ACUKaOUVdqhe3c6/0+fBmrWzHp8925+bjdvas+5WL68tM+Tk5UrWSJZoULBzkV35vff2WW5Rw9WWwB0KpYty+tLerp2gyznzjGAZg3iDh2at9yFHnj8cZb0fvqpfv8HLdCxY+EZeu7GM88wgSElRW1LtM3cuZT8sPYOsK5JrM5ZgW7Q6IwlkBVr84/CoiiNGnFhGBQkv01aJCSEUZPSpbmRfPxxbjh++01bn8nGjcA77zAbLT/nor8/9Yy0oMGkFerUAb79Vm0rtIO/f1a5XVISy3W1SHp6ziyjatWYXa3FDsM+PvrRENQCRiOd/RYLM+q0TIMGXPSuWaNd3U9bgiylS7NEzd3IzKTTy6qrnJ1583ivRd24tm2pIxwVlbfuosHAv7dtq7xtuRkwgAGCwnRJMzOZPRsfz0wQrTrT5ODiRZbp1qqV9VipUjwuAwK4Xtei4996nOlJ0zoqCujShWv7TZty/i0xEbh9mzeB/MTGsjIuKYm6066Ot7d7asraQ0AAb1YGD+YcYs2M1hpmM9esgocwREZG5rE60TdmsxkZGRmoVasWfHx81DZHckwmE44ePYqGDRvCw1FnkXXj5oKfj2xUrMhMhv37mSWoFVatYvS7Wzemj+eF1ktdpSQxEcjI4CSl4P8syXmpFG+8wUXd5MnM4AR4jBw8SMd5SIh2J82aNblJ+Ocf/XfTjIxk18py5Zi94sqkp3PjVrGia5yXgYHUdD11KqdjQCCQG2u3aCCng9F6XmmlW3QB5DgvzeasgNG9eyytdReuXeM8UKZMzuzOzEz3crIqwcGDXLtXrPiwbunZs5yjKlVioFWrmEzUNbx1i9nJbdtKmjTg1HyZmUlneaVKbORUEA8eZGWopaYKx5uVvn2pmbtqVdbaXKBN/P0pAXHgQOFNy5xEK/vL5ORknD59GkWKFIGxgD2imLncFeFUtJ8PPuBir3JltS3JyaBBBXdlA9zHsQhQ52niRH4mtjRZsG7O3Okz+v57Lq5HjsxawBgM2nKa50dMDB3IWt4AWFm2jKUwPXvmneFx5w7wzTfU1XJ15+KxY9w8h4dzI6d3IiN5LFapwg3VlSvc6GXPqlWT1FRG1m2Z648cAeLi6KwXemnaJyKCc9uUKQx4WqlQAfjkE807Fh+iSBGgdWs6GDIz1bZGWSpVyntjqnXH4okTDPDVqcPAtpWnn+a18OuvtZfVGB4ObNlCJ2Ju9FBhsHo1y0azO0aDgxmg1MI5f/kyg7/Fi7NZS0Fral9frnn0sI5zlhdf5DVu6tTC5SoiI6kjfu+eezkXLRY2oCtdGhgxonDntNokJTHTPj4+Z7alAIBwLgoKwmwGtm3jydO7tzbLDuUkLo4bM+v/nV9WoEBbWAWBCyslysjgcxISOJG70wTxyitcoBakxaZVrlxhBpzWtNDyYvZs4ORJlmDltdEKD+cCW2ubMDm4epUZFq7yv1pLAi0WdndMTGSTKK1sUlevZmOSnj2pJVYQ7drR/gsX3GtDkx8xMfwsAgLoPNEiERHcmHfpkvXYqlXa0f5MT+cGzNYKgl27ZDdJICE7d7Jx3oABOZ2LGzdyjr5+XXvXej8/oFMnta1wDGu2cm4phKgoPq6FbOU7dyinU6lS4ee8h4dtsh16x2Jhj4O0NNvkUxYv5r0WJTnkJDERePVV/pxd83T2bF5PZsxghY9W8PFh9nB0tHbLtlVEOBfdjfv3qXNRsSJ1+gqbADp35n1MjLZ0BpVgyBBGZn/+mZEUrWKL7kN6OqNmcXHMlNJ6VMgZpk/nojev6HR2ihTJyu6Ji3Mv5+KUKXk/vmMHcPQos0gKa7yhFv7+OaPdUVHMlkhJATZvVs+uvOjenZnO+Tlxg4PdY4ENcAOUlJSzG2BeLFvGa27fvtpupGXFYGBZdEICF8hawaodZst1LTyc5487ZY398Qfw5Zd0jDz3XM6/ffcdMG0aMGYMf9YqPj5co6WlAevXa0sn99AhziM1a7JhjiBv1q9nxmazZjk3qb/8wr8NGKC+0ygvKlfmujh3o54ZM+hQqVJFFbMcJiqK64dixbTX0MVk4vo9L41Vq+TRc88B/furq6veujWTUbSul6wkmZlsnBoVxczywsjuqHcnMjLYYDM2Nuc89uWXDEyPGaMt56LBQHu0ZJOGEM5Fd+PaNWDpUjoKC+oUDdBh1awZJyt32nRYuXOH91b9n8REdsczm7XjeLFY6GgpXpx6MvlFiosUYUTMbKZYvSs7FwH+f7b8j5GRnMjczXGeH99/z+vDrFnaOcYLw8uL3aIBLlC0lGFtbQwhIN7ehZcFXbrETbXWsl6yc+YMbaxdmw7k/fvVtuhhpk5lh8rCgiwAHUHuxokT/A7zamwXHMwMTq1r/7Vqpb2AipXoaN6XKqWuHVpn3Dh+VocPs4milf37KfFSvrw2nYs9evCWmzFjlLfFVvbtYyfu+vWzOlxbOXmSzo369bXnXNy582GNyOxYLMwU3bkT6NBBMbPyxGDgfsQW7t/nLSiIWaWuSJEirBQSFEzJknk32LQmDggnnq4QzkV3o3Rp4N13bdeX0+KmSSkOHWK5rDWavGEDsxlbtQJ271bXNivx8XR6JiZmiSPnhcHA8suiRYXeZnaqV1fbAuVJTGSmZlDQw464li35d62UdubmxAmW/tWrl7XhKl2ajnNbosJa5N49RmsrVdKOXp+a9O1L5069empbkj+7dzM7umdPOhe1iMHguhs2KejfnxuWvDKsRo3iTeA4AwcygykhwbbnP/88sHUr1yl9+8prm1awWIC6dbl2y7157tuXjsXWrdWxzRVZuJAZofPm8fqdnUqV6CzVYjnqrVvSPk8r9OtHOYSVKwvXjXcXzp6ldmXVqu65P8nNtGlqW5A3e/cC//3HJAy1HfoaRDgX3Y3gYHaKFRSO0ZhTt69SJWY5aCkS7+vLBUVMTOHRwtdeU8YmtXnhBWYtPvdc4bqL7sj69YzMt2nDSHd2xo/nTavs38+yqx49spyLBoM2bba1Q3u1auycePo0SwhdkXv3+B3Vrw+8/XbBn0ujRjkzeLRISAgwbBjQuLHalggcpU4d7eop2kt0NBtoJCWx8ZxWsLWCAKCu1vHjORvUuDoGA6V38qJTJ23rA+Y3vyUk8Lv09KRchJYIC+M1O6+AQs2aXBtpkcKy/e19nly8/DKD088+a9t3HxDAfUtamuymqcb9+6z8K126cPkqgI7vJUuYBOROe3Vb18taYdMmrmXHjxfOxTyw4UgXCAQAqC0THQ2sW6e2JVkYjYx4N2igtiXawGRit8z337etHHDdOmDuXJZHuwtxcZQ6yKscUOtUr05R7J491bakcDZuZOZYv34FPy8wkKX5SUnK2KUGx48Dv//OMj89LSDzo2tX4Ndfs8qdjh7l96ylpl8zZ2ZpPRXGxx8zA3PVKvntEkjHo49y7l+9GnjzTWD+fM6BeuT113nN7NNHbUsEtlCrFp1Zhw/nfPynnxhE0mIw+/33WZE0YIDalthH27ZMDMlv7jQYGPBq21ZZu3KzfDk18uLibHv+H3/QGTlypLx2qcmiRVxr26ofXaUKg6taSmJRgpkzWRr99tsP/y0xMUtDWivUrcvqhkceUdsSTSIyF92N6GiWxvr727bJe+014N9/2XTAXUpVAArILljA1PTJk9W2RhoSEhhFCwjI2RDDlcjMZKOiW7ds01H8+msucAIDtV2GKSVPPkmdp9TU/J+j1Shi27Z5L6CjoqiHWqGCdkq6Y2J4zhUWlT9/Xl0RdiWoWpWOD08blhyZmdQ0vH+fXYz1QGYmAxVqZ45kZ+FCfoaDBrGBW0GcOMFIfMeOytimBfbto1O/WjVqgWYnNZXZ3XfvslS3aFF1bCyMU6fouA8Opl5c9eoMqmlBU/mDDxgwefxx2zqQN2smv016wmym7vf9+9rLAAQ45yYmPtxEqEIFZmkJ+R3p8PDg9XzwYK7Lsjd2sa7TFixQfx0xcyY1k20tLbclk0/vWB2ttq4Npk3TbimwnERHUx4od9OiH36gjmuPHtrKLI6I0KYWrkYQzkV3Y8IEOlMWL7atlPD8eS7Cr1+X3zYtce4cJ+s6dbTtXPzvP2DPHqBFi8I34iNHsvHFkiV0MLki3t72dd/t1ImORVs2P66E0Zj34v/cOXYfNRjY/EkvzJ3LjNVp07RTFjh0KPVZ8+rwmB21NwRKUKnSwx158yMuLsvRn5amTR3K3M738HBmbFSurJ5N2bFYOG/dumVbY5zHH2dpT5MmspumGXr3Zrl+ZCSzELLj7c2NTGYmHYxabS70ww9s9NCkSeEZ0kqzZAm1w3r1cr/51Vb++IMyH926AbNn5/xbVBSvm0WK8DqotWDfmTMMoIWF5Xy8X7+sZoh6o0sXOuv/+kt7zu6ICGoTTp2as7lLcDD3KlpwdIwdq7YF2mPePK5JMzLUtkTbzJ4NTJnycOKLNUkkNlZ5mwQOI5yL7oZVXNvWKMqLL7LUy93KboODqR+SOzX9vffYnfHVV7VRmrl+PUs9Jk8u3Lno789Nkyvrm9jL1KlqW6AtfH25cDUaWV6nNcdXenrezqaqVZmxqKUGFsWKaVMcXusEBnJBWaoU5ystlgc1aECn09q13IT6+TFwpxUMBmZw20p+GcGuitlMORGLJW95CIMB+OYbZmUFBChuns1oWTdy4sSsxgS2cOMGHb0lSzJY6g5cugQcOZL3PBEUxHk4IIDXQS3NbQCzoQvLiNYSMTEMoJQvD2zZkrezNjaWjlGtOkcjItiIaudOBo7Kl+d1W2vrNFv591+W0TdqBEyapLY18uHlpc0gqZbw98+7oq5jRzYutTZW1Qpms3tk3jqIqs7F9PR0LFmyBHv37oWXlxf69++PfvlEX/ft24effvoJ9+7dQ1hYGJ544glUyUuUV1AwW7eyrbutk1GrVvLao1Vq1WI2VG5OngS2b2eJuBaciw0aAKNH2/Y9ff89sGyZ/DapSVwcL/oBAdqL9GuFt97iZD1x4sObmqAg4MCBrI2N1mjUiBmVGzbk1Dp59lne9MiKFdQa69nTNTsmms3Ajh3MDitduvDnG43cCGqZGze4ES2siZZAmxiNLAUvCC3pZ9pKQgKbQ4WEqG0J8NJL9j3/zz+pSzZwIDUk3YFBgzgH5xVAsQaCbZGSEBTOrVtZchv5rQ2XLuW1Qct7y717WSLdsiUwYoTa1mRx8yavP6GhtstInD3LIE7//q7tXLSHXbuoP1u1Ko9Hd8fb+2HZEi1QujSzyvfu1U7FioZQdff4ww8/4OLFi3jnnXfw1FNP4bfffsOePXseet61a9ewYMECREREYN68eQgLC8OsWbOQJjKwHKNYMRFFcZQJE4Cff+ZkqAWGDmWTBFsEkfUa3bSHzz5j5oMWuwdrhR9/5OL03r2H/+bhATRtynIsLTpnY2Ko86QHzdBly4CvvipcUmLfPi6w85j7XIKrVxl9rljRdUqDIiPZGCB7VtbNmwzenT2rnl1WkpPtaxAUF8cMqsIcbgLtcOcOr+Xbt/P3X39ldpteSxMrVmQnX3faqIWEsGw8v0xNrToWT51iE6iNG/P++6RJbBB16ZKydhVE1aq8Pn/7bf7PadCAkhxaDhqdPg2sWUNn/Pz5tsuNyM3ixey4bU+Qt2VLVoPp9ZpVGOnpTP549VXbGkwCnLt37OD6wp348EOug/XQ2DA1lcHl27e1XdmgIqrNXKmpqdiyZQumT5+OKlWqoEqVKrh+/TrWr1+PVrmysI4dO4aQkBB0+P9236NHj8aGDRtw/fp1VKtWTQXr3YjoaE5m/v5c+LkLcXHUpCtSJOfjouW8tnnwgPe2NHMBqFk1dSo1j5Yvl80sTfHyy8z+03J0Pj8uXaKDMTRUbUsKx9qFfOPGgjOJevTgAqV1a8VMU5Q7d6jL5e//8PVUr+RVEjhrFvD559R8fe89deyy8v33zEweNoxOp8LYuJHPbd8e2LZNdvN0QVQUy3rLl9emZmBkJLMra9Wis8eqfacFbaqEBAYSAgNtD1L17eteTQP1zK5dlEzq04dOxNxs2cIgi5bWGb6+rtGwqk0b4IsvuD8ZM4aPvfUWg+pqkpFBGYncGpwF0bAhb67KzZss+/b2flhTNT8aNAB++y1vuQ5XJSUFeOUV/jx48MN/X7iQc9wLL2ijYaO3NzOhY2KEczEfVHMuXrlyBZmZmaiR7UCpWbMmVq1aBbPZDGO2kjxfX19cv34dZ86cQXh4OLZu3QofHx+UK1dODdP1y7lzvMDVrm17ycoffzBbr18/6ku5C8OGccO1bBnbzWsVe3Tx9u0DvvuOHSVfeEFWs1Rj7lx2rMvMtO35RiMdklrYkCnFxIkF/33LFmYwdewI1K+vjE224ueXt/ZUejr1iG7eZNQ3dwdLNejenQvtwjJxunThzVVp3pxOGlsj9wCddOvWcfM0fLh8tklJjRrM3NCCNpBVMyww0LbnlyxJJ5raG1Sl+OsvYNEiNq/Kby30/vvacRbnRbFivG5UqsTfmzThPKaFzc5PP7HEedAgNqEQ5M2GDQy4WHVbc/PDD9T4HjxYWw17QkNZkptfA6i33qKzSQuOAHs4dw7YvZvXwrycplqgZk3eANpasWLhTeOUYNYsXidNJrUt0Q4lSnBPkpxse5AlKAgYMkReu7RGWhqbyt27l/d18Oefgf37meWthWuKwUDNZuGDyhfVnIuxsbHw8/NDkWyZDAEBAUhPT0dCQgL8s5W9PfLIIzhw4ACmT58Oo9EIo9GI119/HSUK2UCaTCaYXPBCZ/2f7P7fTp2Cx7ffwtK0KczPP2/ba4KCYKxdG5aKFWFxwc8yP4x37sAAwOTvn3OyzMhgxkBMjPqai2YzjCVKAP7+MB89Wmiky3DhAoxffglL+/Ywu3IjkyJFeLPleO3Zk460UqWcXhQ5fF5qDMOXX8K4ciXMCxbAotVmAbnx8IBx+3YYEhNhun5dG41UskeqdX5MSIKHh82fg+HUKRg3bIC5USNYnFxoS35enj4Nw4YNsNSqxaxTK5MmZelGqf19T5/O8rSMDNts6dgxq3xfbdsVwBAZyeOrVKl81zWGkBAYqlaFxcdHm2uf5s3pnAL4nRmNdGxrwFbDnTswAjAHBeX72bnKfOkMxvHjYbhxA6Y9e/LsTmzYswfGH3+EuVIlWHr3VsHCfOjcmTcg7+Nt2LCsn7Xy/R44wHV7/fpZDvlcGDZvhnHSJFj694dZDwG/zz7L+lmiz9np89JgsN0Ws5kamAkJrimHEBiYlcihlfNAi/j6AkuW8Gez+aE/Gx59FOjeHZYqVdz2c9TKfGnr+xsiIyNVCXls27YNv/zyC7766qv/PRYdHY1JkyZh8eLFKJVN4Pj+/fuYN28e2rRpg/DwcGzcuBFHjhzBRx99lMMJacVsNiPDVbSdJMT7yhUEbtmCTH9/3M0r9ViQhdkMz7g4mIoVgyWbOLHn/fto0K0bLAYDjuzeDYuKZX4eDx6g4f8vgA7v2VOoLUUvXULgP/8grVIl3FfbMSpQBWNKCjzi45FZsmS+x0uZX39FiWPHcL9XL8RpqINs0YsXEbh5M1KqVsWDPBb+gZs2weTjg8RGjWDWsmZSbkwmeCQkwJiaigwRCQUAFD92DEWvXkVyrVpIqV5dbXNyUGrtWoS9+y7iWrfGhU8+UdscgQMUvXQJxU+cQHr58kjIw6kjcB5DWhoMGRkw25hF7nnvHqq89hoMGRk4W5AungtR7dln4RUdjfOffJLntd937174nDuHxIYNkaS1KgKdEfbWWyj199+4MWUKYqzlxLnwPXAAZX/8EYn16yP6yScVttA2il64AHPRosgoW1bV/YcUFLl9G/V79YLFwwOH9+7Vps630pjNKB4ZCY+kJMQ3b65d3VU3xufECfgePozkWrXcdv1QpEiRHBXGuVHNubh792588803+Oabb/732I0bNzB16lR899138M1WWrRw4UIULVoUEyZMAEDn4dSpU9GpUycMHDjwobGtzsXw8HD4+PjI/88ojMlkQmRkJOrVqwcPd2jSoSUsFhirVgWCgmBetw4oU0Y9W8xmlr/dvk0RanfHYoHhmWeAUqVgefXVvNPrZUQX5+WaNfAYPBiWFi1g3rVLbWvswvDDDzCOGwdLly4wWzN2tIrFYvtCee9eeLRpA0tYGMwXLshrl9Kkp8P4yCOw1KwJy5dfqiKUL/l5uXkzDN9+CzRqBIu9HXEFAjlZvx6GlSuBNm1gefxxta0pkIfOy3v34PH/1Rem1FSxqdYyhc1vCQmUwvDwADRS/WB46y0YNm6E+dVXKaGiU4w1a8Jw4QJM//4LtG3L5hIXL0r2OTs0X968CeP48bBUrw7LggW2v1lSEjz8/WEpXhzmmze13UjHEW7e5DlQpgwzy23BbIbR2xsGiwWmGzfco/TWnvWyBjC8/z6Mb70F89ixsHz9tSLvqZX9ZXJyMs6dO1eoc1G12btkyZKIj4+HyWT63wcVGxsLLy8vFM91gbl06RJ69er1v9+NRiNCQ0Nxx6orlA8eHh7a3eRLgKv/f5rl6lUAgOqfvIcHUKECbwIgPh6wXujffNM2LcqkJOpqJicDtkoFFIKmz8uEBMDDA4Zy5bRrY35Urw489RQMtWpp3/aNG6mT1b49uzoWROnSAABDRob2/y97uXABOHIEhkuXWPqi4gJSsvOye/f89biGD6fw+Nq16pZ5vfoqBf8nTfrf8VUgqalsDhIfT9u9veW3UeAcI0dS0uPDD7OOx1On2MwnLQ3QaOZVbv53XpYsyUYGfn7w8PS0XUtaoDx16wJ371IXN6/MnTVrqKHWowewfr3i5uXJrFnArFnqr9udxccH8PGBR4UKTCwICaHjKjER8PKS7G3smi+vXAE2boTh3Dng009tfxNfXyAjAwZPT/1/L3nxyitsqDZvnu069x4eTBYxGuFhNrvHdfC99/gZTZqUv75xQgJvWtjv1qsHjB4NY9u2in8/au8vbX1v1ZyLlStXhqenJ86dO4datWoBAM6cOYNq1ao95A0NDAzEjRs3cjx28+ZN0SnaXq5d48U8IMD2Td6dO8Do0dx8bN8uq3ma4do14OOP2SFyyhS1rZEOi4Wbx7g4Lkh0FCmymVmzKApsawQ0JQV4+mn+/Oyzrj+Rjx1LJ0JqauHP1Vo0sU0b3vIjJoabaz+//IXmlSImhov9tLTCn1u9Opud6LzEKU9CQ7kBvX/fvmMpLY3i+omJQKtW8tknNcePA6dPs6u5Ws5Fs5nzV2Ym8MQTtr2mSBFgxQr+HBdHUXlXZt8+zhHVq+fvSI2KYlOSzEzg77+Vtc8WTp+m/nN2jarOnYF33lH/nJkwgU7tV15hl3hb8PR0v0YGhWGtTomNzWrioQWiotgIL7+S9/Ll+f1robGaq3HsGO+tTVx8fbluvX5dva721apRM8/e9aLB4NoZyikp/B8rVrTvddbv2F2IieH1JL/GROvXs5lLo0bA4cOKmpYnAwbwJsgX1c5qb29vdOjQAV999RUmT56Me/fu4Y8//sCk/xdEj42NhY+PD7y9vdG1a1csWrQIVatWRY0aNbB582bcuXMHHTt2VMt8fdKvHy9af/9tezMSDw9g0yb+nJ4uaWRMs5w/DyxcyK7aWnYubt/ODlotW7I8ojASE7M6SSYlMQLqSvj5Aa+/bv9rBgzgfXo6O3C6OkZjwd/90aNAnz78TE6dUswsp/nlF2afDhnCDBg1GTKEG/w8xKkfwmi0vWRGb/j58Viyl0uXKLwfEKC9Tu4FOd0//JBzZqNGytqUnYwMNnS5davQJl//w8ODzQGKF3e90rS86N+fG5ojR4CGDfN+jocHHeNGI89jrZ2jP/0E3LgBNG6c9ViTJuoHVhISgMWL+fO0aeraomX++gt44w06hD/6KO/nXLpEB3jx4ly/aYWTJ3n+VKmS99+7d8/qWK8nTCZmJd25Q+e9LVnfamGdg86fZ0NCNQPB5cvrJlNaUdas4XyshW7eWmbWLGDixPylrKyl4QkJytkkcApVQwZjx47F4sWL8fbbb8PHxwfDhg1Dy5YtAQBPPvkkJk2ahE6dOuGRRx5BSkoKVq9ejXv37qFy5cp455138mzmIiiAlBTe25NW7OcH/PAD77W2uJaLihVZVhYYmPffV6wAFi3iovCtt5S1LTt//cXN7PPP2+ZcLFGC36GnJy/SruZcdAQvL+D339W2QlsUL87MhPh4tS3JSVpaweWaVaowu0MLZRPFinFTKHCMoCBu7MqW5YZPSxnFDRpw87lmDdCiRc6/aaGjq7c3MGOG/a+bOFFyUzSJxcLjKjOz4AzN0qXpJCtTRpvOxdq1edMaFgvw/vss2cymnW4Thw/zdU2aqKtnrQSXLzOQV1C2WdmydBr5+LDaIFtzQVXRmxzP3buseihXDti6Nf9z2cODQZkHD1gBo2XnohU92FgQCxdS3uGZZ3IGSlwFV6xIkRo/v4I18uvV455VK5nQWlwPaAxVnYve3t6YMmUKpuSRHbZq1aocv3fp0gVd8ugQKrCDs2e5QLHnYufpCTz6qHw2aZGaNYHZs/P/+717wI4dWVmAatG4Mb+b/3fIF4rBwIxFrSxQpeb+fW5sSpbUVjmvlpgxg5lgzzyTf5lVaChw8KD2SiObNaNw+fr1QLt2D/+9Xz/e9MisWdQtmjZNvdImOfj5Z/4/jRvbN++UKqXdzJeoKF5rtLLQFdiHwWBb2ZmnJzB+vPz2SE1yMiUFype3PXNVSvz8gNdec+y148fTwfjXXyyDc2UGDmRALL8gNsBrTHq6a5eOKkFMDPc/d+4U7hRYv56fe1iYIqbZxfbtwPz5wCOPAC+/rLY1WRw6xEBCWJj91W1r1wL//gt07OiazkVHmDED2LYNeOklxyo/XA1PT22tt6yZlLt3UxJA8BDC9epuFC2qrSwQPdKlCzfN77yjrh3DhzOrdOhQ21/jqo5FAPjgA0ZxRQfX/PnpJ+CTTwp23Hh5MXMkJEQ5u2whJoYbZz1krC9bBnz5JfVbbeGXX9iM6P+bRbkE8fHAqFEMfmippM9ZIiPpAMlrURkfz8yYv/5S3i4rVuFze4mKYibVvXuSmySQmNu3Ofdv2/bw34YNY1n+6tWKm+U0tWvTdndoKFSxIh2oBeljalGT7vRplnEXpkP67LNAt2506qlNaCgdWD/+WPhzW7ZkwxotHoPWZmF79mQ99uABG2F066Ze+e2IEUCNGnS22MuYMcC77zI7zZW4eJH9CmbNsv+1p07RkXzliuRmaZIPP+T6Vw/rxPR07p/u3FE/wUjDaGzWEmiSkyd5ItWrx4wSVycujmUo+WXaVKsmohVaxFrGa40q2UqfPlwU/forF2iuzAsv0OGlx+y4CxfoYNSa0zMvPvyQzT02bAAqVSr8+U8/zetOaKj8tinFgwdA1650VhWUnaM3CioJPHWKchkhIbY7lqXms8+YOfbkkxTZt5XHHwf++YdOK3erVsiPK1eyGiVoqQz0+HFuyuvUYUlhdqybfFuadsnB3bvMDgsMtL+CwBbnj0Bd9u5l1lyPHgVnl27fzuP0yhUek2pSogTQoYO6NkhBhw7AF18AwcFZj/n48DqfkcHgpNIZlxYLs5UdzfYcM0ZykzTBuXMM5jdoQA1ke5gyBRg8WH39XCVIS2PjLwCIiMj/eUuWAAcOcF3TvLkytuVFkSJAdDT3IiVLqmeHxhHORXdh925GBlq2BJ56yr7Xjh3LMsk//9SGppTcjBjB0gitb7IyM+2Pai9eTBH7sWMf1gvTO199xaw8k8m+1yUmslRYa40j5OCZZ2x73oYNwJkz3EBopUulr2/hGl6jRzMY8vPPQK1aytiVFz16cKFta8fgyZNlNUcVKlXKagbmCLNnMzPr+efZIEAPVK7MjXTVqup1W797l/f2BgLLlWMpratLSmzYACxYwDK8V18t+LnPPsumLl99Zf+6SU58fOi4z2sz/8EH+TcIUYK33wY+/5x61GpXd2iZDRu4fmvWrOBs/KVLmQ09apTtjRjlpFIlYOTI/BshWXn9dToO6tZVxCzJOHqUa+TatbW3Rq5V6+F1jZcX58py5dQJ4hkM3B+KpiU5CQ8H5s51rNLGFg19VyEtDRg3jglMBR2/f/xBH0SzZuo6Fw0Gyo2oITmiI4Rz0V04cgT49ltmx9i7SK5ShQ4YdxGmtW7OCopKHD9OQe527dSZ0DMzWeJcsiTLVGzdSK5bxwt0kybaWzhJgSOlLIsX0yGph4w4pVi4kJufgADtOBdtITKS5+a1a+o6F+fMUe+9XYUjR4CNG5kdoxXn4pkzLHmuXTvvjX7ZsnyOmnz0ETWb7A2y/PCDLOZojtOneVzZMm9XrswqBXt1xOSmdev8Hfdqr9Pi4nhfvry6dmidZ55hVt/u3QWXRu/ezQyoWrW04Vzs3Jm3whg2TH5bbOXAAWYb1atXeHbdTz/xGvrii/pZI7/wgtoWOB6UysxklQOg/+Y02alaVVu6mFrFzw/45pvCnzdsGNC0qdDl1AnCuegutGpF7QdHynmXL5feHi2zdy8F+4sXz/85Q4dSS2brVmZAKM2dO9w83rtnn+7DsGG8ODdqJJtpuiM8XG0LlCEpicd12bKFb5Y7dOBxlb38Rk1OneJ1qE6dgjVG58xhBL1pU+VskwKTiQtsg8F1Si2czdwbP56b6YI23kqzZw81XXv00MZGPz+0JH6uNXr2pGPRlmDSwoW8CWxn2TJWyTiSyfTjj3xtnz6uvzGvU4drzMKcsIMGMRu6fXtl7HJFvviCyRWzZjGjsiDq1+c1QovrwqNHecyEhmov4OEon35K5+iIEaw4ETDB5cIFfteupkXpKKNHq20BOXCA+q2NG7P/giBPhHPRXWjcWHj8bcVoLDyC1qhR4SWaclK2LDUf7tyxr0GPVi7QUpOWRt26cuVYiuUqCy8p2bIF6N+fjrcDBwp+bmHlgkpz6BAwcyYzJgpyLvbooZxN+eGIU23mTN6eeYYlhXrHYmGGSLlywKpVjjmptbhws5YENmigtiUCR6lZU1/Z2I7w0ku8xn/1lTr/q6ON427eBHbssF1OQs/8+adtz+vZU1uBDFvnt8RE4NIl/ly/vrw2FUZoKNc9tiRXPPqoduWQBgygruKePZS4smI2A+fPM2u+f39lbVq6FFi5kuuysWPtf721bDglRVKzVOfSJToHy5QpvEN5btasYXC1b1+WA7syasnHOMqWLdS0fuwxba5RNYLoFi0QOMIvv3DxrkbWIsDJKiiI0W8BS16++w6YP9/+srBjx1gavXWrLKZphvh4ajzpUSukalVgwgR9aL5u3szMsYLE7nNjzT5OTpbFJMW5dYul6QcPulapU+fOLJuzCpDnxeef0/k4d65ydmVnyhTq3lkbXNnKP/8ws/3DD+WxSyAdw4czoyW/0uidO+mkO3lSWbucpV8/ZqhPnaq2JYL8aNSIQaO9ewt+3rp1vA5q4bt8+22u1wsKTOoBX1+uLXKv4eLjGUQYMCCrxFgpDhygRv3Fi469/tFH2YH399+ltUttBg3iebJhg/2vDQqiHFmZMtLbpTXmzOH6d9q0gp9nsfA4v3pVEbPypXZtHrPt2qlrh8YRmYvuwoUL1OULCLA/SvDLL3Tc9OwJPPecDMZpiOvXqbdSpYo2FkVSYzYDCQksw3SV8kuAAvfvv8/op73H999/s1Tm8ceBTp3ksU8LjB7NrCt7uohqJarYujVvhXH/PkuHjEb1ukPGxLAEPT3d9tdMnMimLmrrpUlF2bLUtrt0yfEspuRkzlsZGfrqmhgXR91PNaQnEhOBRYv480sv2ffaq1eB337jNdSVS1L37eN8Ub164cfm8ePs9FmyJPD998rYZwunT7NLdH6lx6+8wut89uwmJYiO5iaxShU2dLGXvBpWuDsmE3D7Nq8rWsi4jYpi2WZBskEAy73LlHGsoYUgbyIjeZ/7vA8IYKJBiRKsZrJHKslZxo/n/FxYg5/8cJU1T25MJq6dK1a0/7X9+vHmDkRHZ+n0FsShQ2zmUrEicOOG/Hblhzt9N04gnIvuQosW3HgfP26/hsO1a4yQV6ggj21a4sIFdhyuWVPbzsUtW5gV9MgjQJs2tr9uyRKWDw8Y4FqRwjJlmKruCLVrs5TEHXQojUZurAtj1y5gyBCWs+7fL79dUrFrFyd+W0q/5WLQIF5vzWbbX+NIIyIt4+HhfPnpgQN0EIeHU99WC9jibB88mNcSNRwBFgubudy9a79sR+vW1BfUotaYlAwaRAfJgQOFa7OmpbF8VSvas1Z+/ZUbrPykbgYNUtYeK5cu0QlbubJjzkV3YcMGOmE7dGDn8oI4c4Ydl0uWpMa22hw/zgBa9eoFP69DBzpF9cb16+zEnp6eVdatNfKagyIj1QkEC8mtvDl+nIFRe0ui3Y2ZM7knLWy9YtWmTUnRTtKDIF+Ec9EdSE/POhEdiaL06sUTu0YNae3SIhUqUG+usMhfZCQzjUqUYPdQpVm3jhvBV1+1z7no58f7pCR57NIj/fsrr1OjdYoVY2mrVibw1FQ64Aqzp1IlZr440rhKKooVK3zjJSicoCAGDbRUVt2gATfMa9bknxVWvbp637+vL0sAHaF2bd5cnaAgOg1tkYeoVo2SGVrrfKzVDL+KFYEPPnBc8zgpiZvyzEygbVtpbdMSV65QjqWwzsUAj1OjkRlemZmUNlGT8uW1dz4UxIMHDPaVLUvpm8I+v+LFs4JZ6en60e/WylrNXmJj2WgnNTUr695VcNWsTCnx88valxZE+fKszCgsY1puTCb7+hy4KcK56A54eTGTwbpBt5d69dynY1WNGsDs2YU/z8ODmkZKlh9kp3lzCsq2aGHf6wYNYuTH0VJFrXL7NhfgpUrpd5ElNzNnMvNhwoTCnQi1arEMQSv6jK1accH/118F65w2aMDO0nrjzh1q9GVmUjdU73zyCc/F3r0dv0bWqqW9zJeoKFYAqNnMS+Achw/b/tzAQJb96Q2TiaXTFy4wcKbUnBgaWrh2VkGcP88M2vLl2dzFVenXj45FW0qGS5Wik0tsaB0jJgY4d47ll7Y4ZgMCgG3bGNTS0me+dSsTCtq2tV/yQi6SkoDdu3ksOxpQM5mAefP484IF6jvPtcD9+5RpSk6mFrKA+zu1HYsAA2gmE6ukXL3KwwnEWexOuJpDSU0qVwZ+/hkICVEnRXvkSN7sRS9RWHuZPh34+ms60N58U21rtMmvv3LDOWBA4c7FYsW0VeoSE0OnuB70m378kRHWXr242baF1FRqvRYpAnz8sb4d5CYTM6pTU7mpUysAIwcnTvBYLCwzdscOCtz360fngFLExXER7ojzMzOTJYFJSSzDFGiTmBiW1YaG5q8rm57ODr0WC58fFKSoiQ4TGEi9Rq0EteSiQgXbZYYMBu04uc6eZdVMzZpAnz6FP/+FF1jl8/HH6iUohITQWWhrtY7RCLRvL6tJDnHyJDsH55cgEhfHhjWnTnHuUWKtf/o00K0bj+WoKMfG8Pens9Tfn2sHV3Au/vsv9yNt27Lk1148PLK6RKeluZ5sTnY++ojf/fDh2g/aZmYy4G2x6GMvoiIucBYLZCclhbovGRnMmHNlHjygJl1hE3OxYsCIEYqYJLCBxETelytn/2tPn6YjqHhxOg9cleeeAy5f1mfJ7rlznNQdkXVQmnnzWPL299+2OxdLlwZefJGOOLNZO5tJR0hOZtT97Fk6ClwJW0sCn3ySWVj//qtsY6EPPmD3xRdeyMoGsZVbt/h9FSnCDY2eHdxScuECs+isundqc+wYMHYsnTXHj+f9nGLF6Fz08uKaRinn4rVrnEdLlnTs+AkNdbzrrEB+9u1js6cuXWxzLv73H7VNL19Wz7no46NNZ6G9dO4MfPklpV/yws+P309cHNe0DRrIb1NqKgPVzqzLihQBPvxQOpu0wJEjTD4xmRxzLvr6Uo7Dz8+15+GMjKzmcQMGFO5c/OknBgqGDqUuqtJ4eDADOibGPTp5O4FwLroDa9YAa9cC3bszOmAvZ84wi8mZ6JReGD2apZfffQeMGaO2NfmTkeGYnkdiIvVNEhKATz91nYnrl18oJG9PEw0rRYpQA0kLKfdy8tRT9j1/3bqssjq1nUQlSvBmCy+8QKfO7Nm85ilNjx7MbLbnMytWjBFcV8DXF/j8c2nGeu01lrHOnGm/BISatG3LY0DpjIP793nvyMLXz48bcT8/Zr65YrbEP//wPGvfHnj9ddteM3QoN4t//w307CmvfbZQvDizhQq7vhw9qog5ORg5kuViv/3GhmCCvNm4kRlyzZrZltm9eDGwfTudympsqq1UqgSMGmW7o3DaNGYM6q1Z3q5dDI61bq2NDt1A4Zq4BgPwww8Mfillc5s2zKgU5KRDBzpMHQ3kG436lOOwl7Q04IknmDhgS4XH1q3A0qUMQqlxHTQYGKjTSyWAigjnojuwZw+dZQEBjjkXAwLoWNSTiLOj3L3Le1syFM6fZwlC9erKCuGnpnITWKoUo/y2iOFasViyNCXnzrWtc7BecLQMJCQE2LvXvs/RHZgzh4vskBD1nYv2cPkyN9ZqZcDYotkqsI29exmpHjtWfefimTPsHFy7NjOdC+Kbb5SxKTeLF7ME0RH8/V2/0deZM8CmTfZd66tWZVDOYpHPLnt45BE6p7RISgrv9ZBhriaTJzNwt3070K5d4c/fuZOZUI0aqetc7NDBvkzsiAi5LLGdgweZeVyvHgM+tvDxx8Dq1cBnn2nHuWgL/fqpbYFjZGYy47J4cdeQ7xIdtG2jRAmWj9tK//50LBakuy7QBMK56A706UMHYbNmjr2+cmXXz1i0sns3u5fZ4nT78ENgyRJgxgzHO3Q6glXzIT7efo2KEiWAqVOFXkR2vL3Vd1zITXIym7kEBdmekdSlCx2LautfnTnDjVXt2rYFR15+mVmaSpQFSYmrLLDj4qQr53n+eToW8+vMrCR79vDY6t69cOeimtia4euOdO/OQKutencAsGKFbOa4HIcOMRvFGVmHMWOAq1e5ttKjhIct1KnDedjW43DYMKBhQ2UlFlyFxYvtX6c3a8Ygvj3XCbk5coRrg7Aw19NOb9uWgcQ1a+hAEjA4fucOm4ZoQY5DC/Trp64D/eBBYMsWBnm6dVPPDh0gnIvuQNu2vAkKx9px2Bbq1uUiRGntheBgOhjv3rV/A28wsCObK3H/Pp0QFSuy5NtVSr2lZPt2OkQaNuQi1RZmzJDTIts5fBh4911urGxxLrZuLbtJ+eJMc6dHHgH276eQd9++0tqlJM2a0ZG9YYPjAS0rWsrECA1lSaDenNaCLMLD3afD49mzwMSJlAr591/l3tfZcvrdu5nVd/u26zoX16yx7/l9+timcSg39s5viYl0klgsXHuoQaVKnIfsOZamTXOu67kc9O3LJI8DB4CmTfN+Tno6M7NPngReeUX+tXBERFYzOmeqt6zJDvHx0tilNidOcF9Ypgz3lI4wciTXg2vXamsdJCVqNEN1hm3beF0YNUo4FwvBwaNeIBDg2Wd58Z84Udn3NRo5adWqpez7apVr16g1s3Sp4xPV2rWMcN+5I61tWiE+ntqSamchOkKVKhTF1oPDbcsWZo45os1m1d7S8wI7LY36pffvMwjiSnTqBCxbliVAXhBnztAJqaQjMjOTGbtvv80NnyO88w4d+MeOSWubQDqGDmVg859/Cn6ejw81qv77jxrNemHuXGD5cvdxAuuJJk24hvjvP9uev2kTnYpKr5Gz88YbXKePHKmeDc5isbAawNe34KaFFgswcCAdINevy2/T5s3A+vWOO9CsrFxJx+ijj0pjm5pYLHT+livHDGxHCQlh1aCzn62W+fBDOpZtWVMB/Gzj4tSTPKpVC3jsMddoECUzInPRHTh5knqJgYGOO1/Gjwdu3KAGiZ701+whKooL28qV2VnXVTGbGVH29nYN0f4yZdgl1ZkI2IsvcsKqW9c1u4ANG8ZNqSNOB7Wjiy1b2lcWm5jIrolJScpHfGNi+L7p6fa/duVKlkM70qhJK3h7c/F35oxjndtzY818MRjY/VYv+Pqyk6+HB51+ngostWJiWP7n4eG4TMeGDSxPGzHCNTM09+/nOVa9Opso2cK2bVmZOXPnymqeTZw+bVsThYoVWQJeo4YyG9Q9e9jNtmVL4JlnHB9n4EDpbHIVTCae3wkJ/D7V4tYtZpTa2vyuQgVKsQQGymuXq2MwUN+9MLy9WVZcrJgyAYVVqxhMDAtzbhxXkvKIj2cZ8+3bzpXVr1wpnU1aJSbGvmD69eusIPHy4l5G6X1J7968CQpFOBddnaQkOkwAxzT6rGzdCly6xIuBqzoXL1wAPvmEEXMtOxc3bWKpaNu2LKW0l44dgR07XKejY8WKzpewdOxIHSRXWuTkxmCwfUMN8DgbM4bRuq1b5bNLaq5epV5kYGBW91ylGDSI+p2OdC139NqsNYoVk6476Pr1dIq3acOmBmpij5O9fHl2Fw4NVS7zwNubUgZJSY6/5+TJzFysU0dS0zTD0KG8PuzeDbRqZdtr7t0D/vpL+WtJfvz2GwOhhTUMMBp5/VaKo0dZQfDggXPORVdn82bgpZe4fvv0U9tec+wYswbLl2dzErU4coR7AFuzSlu25PP1xt69PHcqVFBWUkAKlHJKGQzqNhfSKv7+PEeVCirqmRkzWG1ha7DCWnlVtCiD2NZqH4HmEEe+q3PvHjUE09Kc27y+9x6zcVzVsQhwITFtmu2dJDMzgc6dGU05fFi5C93atcDnn7PcwxHnovX/03P5pdQsWaK2BdrD2xuIjla/+U9qKm2x1bFToQIdohUrKr/AK1oUqFZNufdzdcqVY+aLFhaRDRowG2HNmsIzaY1Gx0rjnaF0aecbi40aJY0tWiUoiM2t7MmqbdaMHS2dzc6Rilq1tCmJ0qoVKwhs7cibHzducE1Vvrx2PnMpuXKFzkJ7ZCPKluU1xcND3UqCcuWkyUhXisREOuHLlqVT19ZKHU9P4Nw5XisE8rNrF+fVevVYduoKCMdi4fj62peJ7e3N4KktDVflwGRyrlmZGyGOflenUiU2/nCkTC87I0ZIY4+WqV6di2Nb8fSkcO/9+1wMK7UBbtWKF9jmzR17/bJlTCvXc0fa7Ny6xe+iVCnX1idxhnffpWNkwoSsTObCaNyY3T/V3ky0acMywHXrmJFYGIGBtpUQaY09e4DVq+k4GDdObWsc4733uAB77DHnnQwAs3u0kvly8yaDda6c3ezq7N9v/2sqVQKeeEJ6W5Tg9m1mYXl5AT16yPteDRtK07Rj9mzK77z5JjBzpvPjaY3evSk/YE+wv0IFlrmK9Y19xMQA588z09ceCaCaNSmHEBQkm2l2sXEjz4kOHYAXXrDtNQkJ8lZDnDjBtXft2gzkOsPRo5SeGDTIdZyLzrJqFTPBO3emvr+AqOVYBKiDmZ7OKhotBvg0hJip3AUvL7UtcE2WLeOFRsmMztGjqaXkaIMLf3+WLuqpS1dBTJnCReBnn6ltiXZZsQJYtIiLQVvx9aWD0RndGCmIiWH2otoZlLbw44/MKr5yxf7XRkZygb12reRmKcbnn7PURSsOQSmJjGRZoK1dR8+c4XV6+3ZZzfof9+8zG91icXyMxETg8mX7rhMC5YiO5jFla6nm5s3UYJs1S1azJKVCBQYmXNWJX7480L070Lq17a8xGNR3LJ47xwYM69bZ97pXXmH57KFD8thVEOXL8/r722/2va5ECTZt0IoD4cQJfu62fIbJydyP+PtTokAuvvmGHXMXLHB+rCZNqHvuCnqr33/P5kGrVjk3zuXLwB9/sDu4qzJvHhtp6qGKzqp7e++ePvYiKiOciwLbiIlhdCkqSm1L5CM2luXj9tCzJzOrbNWMEEiPtXSlfHnHx3j/fS7ItCDYLwdTpwKvvaauGLyjnDnDph716qltSeF8/DEwaZJjmZONGnGBPXiw9HYpgdlMLbGxY11Ts698eWZm2ZoBs2IF8PjjzD5QgunTueh1Jtvro494HXTFjDFnOH2aOsUpKeracfQoj6nnn7ft+XXq8LqixLXzzBluvJxxbgPA669T3/uVV6SxSyANBw7wO5k/377X7dlDJ/elS/LYVRA+PkC7dvpvwtCjB/DVV7ZpqPr4UA7GYpG3gqNUKWYtSrGmbNmSc48ryHL89x/wyy90CDtD1678zsePl8YurWEy8XoyYQIr8Wzl99/5maxYIZ9teWE0MrgXGZml/SjIF1EW7eosWUI9i2HDnNOAmjGDnQBnzHBe10mrjBnD6OA332i7LDEjw7mOsvv2MTuqVi3g0Uels0st/v7b+bL/hATXzthxtKxv9Wpm4Q0dap9GlJQUL25/ZvCcOcDPPwMTJ3LxohQ9ezLrxpFM5mbNeNMrRqPtJVv2MGkSS9sWLbK9kYAWaNCAmR22yhA4izVLxZlSPj8/+5o+6YmtW1ly27YtS27toV07ysscP65ukKNECWa9Va1q2/MbNKAetBI0b8559PRplpUK8mbTJt43a2ZfF+XPPmMjovHjWR6rNCEhrJqpXdu+1738MufgFi3ksUsu/vkHuHYN6NXLucC1FNSpY1/A7s8/WapcqpR8Nr3xBm+CnIweTYdrmzbOjdOgAW+uSloaA2UxMUCZMra/bv9+aiAXK6ZsQ1KDgXbaY6sbI5yLrs6//zKKUr++c87FMmU4wbpyefXdu7y3Z0K+eZMXuxIlbNODc5bERJarlirFhY8j+hNHjlBbcsAA13AuAs4fl089BfTrR30tQRbvvMMNdZ066jkXHeH2bdp9/ryy7/v++8q+nzuwbRszMK5fV8+5eOYMA0+1a9ueBdOvH29K8csvXHQ7I3fx/PPyOIi1wNmzdBg4UmVQvTpQsqTzQSxnadOGen1aIzmZGs4JCfqaJ9Rg6lReT7ZsATp1sv1127czW6dlS3Wci+3a8WYvSl4Dc3P4MOeNunVtd8hbeeUVZgqvX6++c9Fe6tdX2wL7yczk9cMeh7sWad+eN0HB+PhwvWIv3bvztfbISggURzgXXZ0xYzjROHuxmznT9Uuldu1iabQ9mRtbtlCAuFMnZZyL0dG8T011XNi2USMucKUQX3cVKleWpgGFFklOBu7cYSq/vU18unenY7FkSXlsK4yzZ6lrWqsWdWxs5fHHWVaitwyazEwgLk7ejAO5uHCBdku9OXjrLUa51dS/2ruXm81u3bRdYuesPIer6PDmRZcu1Ct0xFGwe7fk5iiOnF2GfXwY0ElLs69xRl4cOcIKmYoVqeHqatSuzcoTe5tgjBzJ7L+2beWxyxX5+mvgiy+YYffuu/a9tm1bfkd+fvLYZg8HD9KOsDDXTPC4fp2BfS8v+6WpXJW0NEoJpKWJvVp2OnRQJ7hy6BCDkw0byt8czQUQzkVXp3t33gSFYzDY70SpXp3lLUppjFWpQkfR/fuOj9Gihf5KVPLj2jWWuFWtSieE4GF27aJTpE4d+3Vg1NagPHqUHYjbtbPPuVi3rnLlqFasWmOObuDv389yKqanOyd9oAaPPUZ9rZUr2fVRKoYNk24sRwkNZbmToxkhcjp2BLZRvbrtzXhciU8/pRbso4/KHyB21rEIUNz/jz/0FxiyFUcbPQwYIKkZduPoNSwpiRUEJhMbdyhJpUos13ck4/2TT6S3x1F696bz/uhR20pl09PpVD1+nHJWUq8lTp9mSWqDBsBPPzk/nrVBRno6EyfsDYJrhcxM4NgxOqXLlnVuzj97lp9vUJBrNsjT25poxw7q1g8fLpyLNiAauggEztCyJcuilVqIGI1A6dL60h6Tk4sX2TDhl1+cGycmBli+HFizRhKzNEV8PBeX5cqpbYn9hIUBzzyjbmmVrWzdysyxbt0ce332DnRydnmUi8RE3uuxaVBhdOzITuAvv2zf6/r2BQIC6OCXk7g4arG99ZZzDTWuXqU+2rPPSmebQDoGDWLQZPNm219jMlE3V87mDlJSsyYbGcyZo7Ylguy0aEFHx7Zt9r1u2zZWyzz1lBxWFcy0adQY17P8j9nMagBfX9sbSXh6ci5YupROKqm5eBE4eZJORinw9WXSRHq6fh2LADMwmzblutVZAgKY7KJW1ZDcfPwxs3FtbU5mxWLheuf0aeebh9lDzZqsBFUja1KHiMxFVyY9nRNLhQrOl9kdOUIx9IoVeVFwNW7e5P8XFua6mlPZsVgYUS5RQm1LnCMsjN+bs+WAp08zIlWrlvoZAlIzaBBLK1JTHR9DrSijo1m26emMNN66xYwzJWyPiWE32cxMx17v4cEFtr+//rIWAWZJxMc7fy7mJi6OzhFvb/1lMyUnZ9nvrMB7QURFsQQwMNC57LTERGDxYm5otJS5IwUHDrDsrnp1+yVFVq9mo7eOHdkRXS3OnKGT0J7r2aBBzBiT89z5+Wdg40agf38gIsK5scqWVccRpXUyM5m9lpioTnD55k3OT/Ze38uX53eqR6kPLWA08ry39zWTJnHOzB60lIrWrdmYSCrnjsHApAm9ExfH493X1/k1Z6VKwL170tilRWJiqLFpL2lpdLwCrPZRSqOzZ0/n+la4GcK56MpcvMgyLn9/5zNh7t8HfvtNufJfpbl4keVD1app27m4fj3T7tu3B1q1cmyMqChOXEYjnTB6Sk3PTeXKwKuvOj9OuXL8TB3p8qsHDAbHusCuXs2Oyy1asMO4XsjMpOYiwKxHORbYuYmIoO6gyeT4GHpfYMuhT7VsGTB5Mj9fR0sKncVR5/qCBXQay63nGhBAp6LZ7Nw4FSqwiZPeRfXzYuRInp87dtivW3f9OvD33+oH41at4vzduLHtrwkJ4U1Odu5kBUFoqPPORVdm61bguecYaLBXT/LAATp1wsKAy5flsK5gDh2iQ8BeaYHGjbO0wvXEqlUsg3zkEeDbb9W2xn7kbC5XsmTW+kqQRcOGdMI7Ow+7A2+9BTz5pP2BvqJFud6xWOh8dcW1igsgnIuuTFwcN6tBQc6PVbMmsHAhNx+uSPnyXEj4+tr/2gkTKPS6aBHQq5f0tmXn99+BJUu4AXTUuejnx8nPbGY2myNOJ1ejZk37y33cAS8vbihu3lTn/VNTGX2317Hj40PJAl9fZo8p4VwsWtT+jpSCwrFmvqjp2GnYkBvkNWvsu+7WqyeXRTmpUIHas84SGOi62rVBQcysdUQeoksXZoaq2VQI4DylxezdYcPo9JIqO/f0aX5XjRq5VgOLa9eAyEjH1tFlyzJQYVRJzapsWdvLcrVAaiqvv2XLcn1u7zrXZKJWpN46ReuVr79mpd3YsfpPYlHrHNUTJUo4noF965by5fMmE6+/ApsQzkVXpmVLljE4WqaXnYoVXVuHqVo1xyN9t28zkqxENLlNGyAjg01kHKVECV6c/f31rW8CMKPE25tOdDGh583779M5OH68bWLg2WnThpIIauk1tmvHzdiaNfY3ptqzRxaTZOWnnyjaPnSoc+e40rzxBvX6Jk3ivCMlERHqZ0PdvAncvat+5prAcZzRvaxTR98b3v/+Y+Zb167yNLqSuoNno0Ysf7t6lVUWrkKPHsCGDY5dRypXZqWJWOfYRkwMM5WvXXNsnduhA7B9u/oJFX/9xaYsnTsz69Ue0tLoqG/QQNoKpTVreAy3aOFYQkZe/Pgjs8qVbJCpdZ57jtfADz/kHlVA1Ni3hoUxUWH7duWbReoQ4Vx0BzzF1ywrb74JvPiiMlkNjz3GmzMYDPps7pEXY8ey1OjHH6mtJ3iYFSvosOrVy37nYkAAs7bU4vZtZiAokXnoLD/+yGyb3r0dF/ReuZIL96pV9eVc/OMPOoG10NlZDiIjHSsJfPCAcgIPHgBTp8phGblzhxlefn7ObyJjY7O0o6To/iuQhlu36JgKC6P2oz3Mn0+JiwUL9LExCg2lIy0tTW1LpKVcOcfXXgaDehI2Fy7w+KlRg7qa9vLaa2x8+N57jlfc2EtQEJ1VcXGOfW5BQdJUfTnLiRPAn3/a39gjI4OZ6CkpDMIHB0tn01NPcc45fJiBACkYPJjNUPTsRJs5k87cZ55hYNxZ1q8Hzp1j0xM9fy558fHH1G8dPlz763uzmZUrmZnat1UjCK+TwDYsForSx8VxcepqDsvYWJZNOBIRsUf/SCAt6em8l6J0xZrpu2MHM3VdhWef5eagdm21LbGfU6fo1NFDadL8+czyDAtz3LnYrx8di/XrS2mZ/Myezf+9aVO1LZEHR50CcXEMgBQpAkyZIl/W0dSpwC+/cMFub/fF3NSvD9y4wUw3V/0+7cVkYlOFu3e5aVTDyXPkCDBuHDfzhw/b99qOHXnsyaEpnJlJB0hwMJt2SPHZyNHhVuA4hw5R27pdO8eciwcOMAh88aJyzsVixezXVtUivXvTsWivbm+RIlxL3LzJ7E2pnIsmEwOfV64wCCAVU6ZIN5Za/PMPs8QHDpRmvDfeYLacq8ntmM3AK6/wWOrd236H3aZN7AHRogUrsuTGYGBwTy97EQ3gYh4iQQ7ee4+aIRMmUAjaWapV40Xh5k3XO8Eef5wZJkuWUGRWi1gsjEZKoUH03Xc8NkaPVl9Hyhl27uRnIsWG5uJFbh5jY13Lufj44869fvlyOhseewwoU0Yam2zFx8fxZhjffUeHX+/e8oqbW+nZk05FZxaCzn5XatGrl3x6sxYLj73oaHalVfoYdIaKFYFu3bgJS0mRvpO2lbg43kuhiebvz+tgSorzY2mF7du5HmrdmnrF9pKRkZXxFxub1a1SSXx9KQ1hb/YswIZIkydLbxPAuaFRI2a5utIxIwf//MM1dLNm9meiAdQ937uX3+Ujj0hvX35UrAg8+igzFx3hhRc4tylpsxSsXcuA88iR9jeekIq6dR3PNt65k9dzKYMhHh4s1RY8zLRpDEJJFZR79FFpxtEa6ekMlEVHO5YdfPIk8M03QGKics7F0qX133BRQYRz0ZXZsIE6Q337Oj+WwUCHosnkmgvIu3d5X6qU/a9NTAQ2b+amQ07nwIMHXJCWLMkoijNOxm++YYStYUN9OxcBRmilYOVKfqau2jHaUV57jXqirVrpy7GTlAQcP65c1HfWLGXex90wGDiX3b3LxajSx+Dp08C6dcz87dPHvtd6egIbN8pjV3b++osZDlJkRh496nqVCefOcY52tMy7aFFq/xUtyvleDedi27Y8D7RGbCzPSV9f9cp29cILLzDLc+NGBh3sZetWSlB07Kiso65NG+ea9cjd6DAvjhyhXl3duo6XlD72GKVO2rd3zKmvNmpcp5whM5OBHL02mezdmzdBwRQtCixe7Pjr27UD3n1XVA1qGBdbQQpy8OKL3AxJpYlx44Y042iRnTvpvHOkLPr+fabBFykCjBkjX+lbdDTvzWbnsxcjInhhFo60LNq3V9sC6UlJoW5hUJDjC7bevXmMSyXcbSvnzwM//MBsCUf0NPv04aZCbyUlmZnUmdRL85BDh3hNqlNHvuyOuXOZMaGGuP6+fSwJ7N7dfueikkj12buaYxEAOnXitcQZx/TVq9LZoxbp6TyPpOx62agR5xgpGgdaWbAA2LaNWSmutFmvU4frQ0dLVB97jOsUpUqL9cy33wKffspssg8+cGyMLl2o+6mm03z/fmrpVqniWp3Tc7NgASU9Ro+mfrWA6+7bt5l96mrVgs7QpAlvSnHkCAN7DRuyQklQKC64ihT8D6l0H9wBg4Hix45QoQLQvDkXjMnJ8jkFatRg9s79+86P5awulxY4dYpab3XrUr9D8DB793JjXaMGyzUc4dNPpbXJVo4dYynjI4845lwMDZVWE6ggLBbeO7sJ+eUXlmB16cISOj3wzjvM7Pv0U/lKL9UsFw8NZXmSszqYGRnSZVkL7KNqVf0FGaSmVSs6Kg4ckCfjQ0qn9KFDLElt08a1nIu//urc6wcNksYOezGbnQuaJyUxezgjg2tlJQgJoSabo6XcALBqlXT2OEqPHswOPnnSft3szEx2HD56FPj7bzopneXddymVM3ky8PTTzo9nxbpvskp86I24OAbEQ0KkkScBgBkzuK6aPp1rYVfBYtFXlvvOncDrrwNDhgjnoo3IlGIlELgRnp7Mblm1St5sI6ORZdt6LM+QgzNnGOH8/Xdpxjt8mCLBjjrhtEh8PKPdeuwOHhoKTJzomIC80mzbxsyxLl2cG8eaHRob67RJihEYyMzYevXUtkQeOnZk1ttLLzn2+i++YHmaXI7XW7eoEyzV5mPlSm4a16yRZjyBNAwcyMy3LVsce72nJ51E585Ja5ccjBkDfPUVs4UF6vPII8z6dfTY27OHDu1x46S1qyBefpnB1bFjlXtPqcnM5Nzq7++Yw8rTk076XbuAyEhpbDp9mo7OpCRpxrMyYgT1LbXg0HWEXbuopdqjh3RjBgbyJlc1nFosXMi17rPPOj7Ggwc8FjMyJDMrX2rU4HWkUyf538tFEJmLrkpCAnXSKlZ0TEcwLz79FNi9G3jiCec30Vri5k2WTYSGOr6B1CNSNohRgzp1mLkolQbbxx8DP/0EfPQRULOmNGOqTf/+LLFNTVXbEvtp1ow3Z9i6Fbh+nRtzKaL2+RETw8/Y2dLALl24wNaTVtL33/Pemr0pB7GxLEv19dVfBlqxYsxquHJFnvGvXKGGblgYu0s6y549dOz4+wMDBjg/nhY4cIBZo+HhjpePL1lCh+vw4eoI7Z85w5ujG82vv+b5I3V53Xvv0WE5YYJ0OoCutL6UksxMyuMkJ/NYVopbt1g142hDqvLlGeB0pHmDO+Pp6Xyw+513qDUr1fHywQd0tDiqY5kfxYvL1/BMCdLSWMUmZbXMO+841oBM69y+Te1iZ6hUiX6OM2ecy062he7dRaDLTlzMHS74H3v2AA0aMOtCKnbtYlnH6dPSjakFLl8GFi1ihomWWbeOXW/37nV+rPnzuXCZMMH5sdSiRg1qoUkVDa9bl0LBeszyKwiDwTmB7GXL+JmMGiWdTUoxahQXwhcvyvs+AwfyPZYscW6cokXZkU6PundylrksXEhtt48+ku898sNsdu71ffsy00OujIzy5YGZM5nlKwXdu3ND40jDCa3y2GM8fvbtc3yMs2dZWnjsmHR22cPvv7MpjaMa2jVqcPMr9Xm6fj0rCG7dknZcV2PHDmZ3P/WU42P89x/LLvv1k84uWzhwgM3RHJWGqFOHx8fWrdLaJTeffkqnnJ4dPOPGcR0kVRA+NJRzg9Brz8nAgUBUlHSVVK7M669zPn35ZcfHKF+eAdAHDyQzSyAdOtzBCGwiOZmTScWK0o356KNA69Z0wLgS5crxYudMSfNnnwHz5jGr4f33pbMtO6tXA999x8hhy5bOjVW0KDfN4sKcxbRpvAly4uHBzDylN48pKTxOndkMt2vHrDe59V28vcViW06smS9qdJFs1IjH/po1nP/spVQp6aoH8iIsDHjzTenG69bNtRyLADOmYmOdCxwNGULNM6ka5NlLzZrazKh/5RVmj0ip45iYyIxzT0/XkYG5do2dop3RYytblvOx0mWSZcpI55xSgowMnqtBQezM7ejaPimJOnpyZZ0LsnjwgPuo1FTqOuoVPWkJqkWJEs5n0kZGKld1l5mpz4C/iohPy1UZMIA3Z7MusuNKwtrZqVoVmDXLuTHS05kBKWeGVPv2nLik6JI1ahSPDz2VX+bm8mWWuJUp43qaJFIxezY3aU884fjmr1s3CoIr3a2uUyd2afv9d8dFlJcvl9YmuTGb+Z3FxlLMW+tlQq+/zmyUF1+k80UuJkxQL8v61i2Wquule7fgYbZvd36MFi140yspKSyfv3CBlQtSbYL795deF3fNGgazu3YFNm2Sdmy16NaNji5nurrXqMG1pljvFMzt2zzOrWtERxk+nKX+SjWGy83atayG6N4dmDLFsTEsFjpIjx4FIiKcc5LcuUObqlUDOnRwfJy8SEujrIfBwExRcYyz4mHuXDrJP/xQbWu0hZJyXlWrsgT7339ZESooFOFcdHXEBVoZBg9mFzw5s5fGjpVOnNrPT14NOiUYNIjOp7/+Anr1UtsabbJ6NUuaund33Lkod+ZVfsTEcMHp76/8e9vLsmXU1evVC6hc2fFxjEaWuKalsQGI1p2Le/aw1DQ5WW1L5CMykseiM5H21as5zsiR0mdiRUczw9ffXxqHkcnERlDp6dJ1vRQ4x82bwIYNvLY4KnXj4cHOsSYTy9GkrGqRmoAANjJwxjGkNYKCnM8IVmM9f+kSsGIFr38DBzo+zhtvULN9xgz5q59KlWKH19hY5z6zsDDe1CIykutbZzKuLRYmJCQmMnO2Th3Hxzp2DBg/HqhVCzh1yvFx8iIggEHwgABmiulNC37cOAZwZsyQTgPw/n02kwsPdy3n4scf89o+bBiv81rGYuEaKz1dH3sRjSCciwLbSU5mRNBopJiqqxAby3K7okUdHyMkhDeBcmRmcjMtlUbipk0si65fn+XnrsCkSYxa162rtiX2c/IknTp60MCcP5/dxtetc865CFA7z2h07nqkFF9+yYwIR8qF9ULZss472RYupOZaeLj0zsUnnqAW4Ndf82dn2bKFwYj69dXTF9Qi6elsXJKQALRqpex7Hz7M77ZJE+DgQcfG8PKiY8DPTzon1YMHLBkNCZE2ANWnDzfWAvU5coTrotatnXMuHjnCzJ9Ro+R3LhYtCrRpI+97KEH//lz/ONPEzGikjFJcnPNNNIoVYxWJHJmc3t6cw/TKH38A9+6xmkMqqlUD5sxRvmpITiwW4LXXOJ/26uW4c3HXLmDpUjpyX3lFWhtzc/Mm9yLBwfK+jwshnIuuypQpnExefdW5SFV2fvkFePJJlkf/+ac0Y2qBceNYhvPVV86JbcuJxcKLsbe3NOPFxrLcIiMDmD5dmjGV5vhx2i/VRiklhQtgvUVMC2LMGGnG+eknloeOH69c9K5YMeezBjZuZJZOvXr8H+SiZ0/aKkUn448/dn4MpahRQ/5OfQC1r8aPZ1nW+vX607/p04efkxybsoQE3kvlhLdmtOuxw3xe/Pcfs0latmRnY0e5do3XkRIlsj5zpfDz4zXGWce01E3rduygA6RpU2bIC/Jn82YGRJs2ZdMuR/noI+DQIeD551ktIzcVKrAhkrPdgadOpWNRace8M6SkcA3x4IF0VUP2UK8eb86yaZM0We2PPMJAluBhPvsMuHFD2kzX8uXld5wpTXo69yW3bzvXPf7qVToXO3SQ9zMyGNSr3tIxOluhC2xm7VpqrU2eLN2Yfn7c8Ht4SDemFrh3j/fOXjz+/JMaL6NGASVLOm9Xdu7cYfZMyZK8KDv7HSQm0vFcpAgjbXoVIS5SRLqxWrWi40KUAj7Mc88Bd+8yo0mKxa5SmM0sLZK7nMwZp4WgcIoWBX79lUGWe/eUO0fPnOFcWrs2uz47ijNdEQtjxw5WFUjlcG3WjI5FqQJZanPhArMxnf18SpfmGqFMGQa1pJx7CqNdO2020ktN5QZRVG0UzssvM8vbWRmXzZvp8OrRQxnnYqtW0jgElWwSdfQo1+J16jgnZ5GUlJWtOWqUsue8lOhpfW8y8V5v+8xhw9S2QB94ewOLFzs/TtOmXHfXquX8WALJEc5FV2XOHEbapciksTJ4sLyi/WqxfTuzPJ3dTE2ezGhKkybSlwlGR/Pew0OaSbdkSUaj/f3pgNHbRC4HQUFcsLsKKSlM5S9b1vkuu/37cyOpVKnuhQssTa9Rg8L+jtK8OTdietv8ZmbyvNRyFu2uXZxjWrWSX5fKwwP49FMGuJTUody3jyWB3bo551yUGym16aSaY7RC+/bAjz86HzwMCGCARe9kZjJYKUWp3dChvEnZOBCgU2fiRGp/rlzpGsdj7dr8nJwtrRs3juuUZs2kscsV+fFHVgC89JJzWnWBgcx4Ll2a6ymlnYv79nGNXqWKttcCUtG+PYNl69Yx21/AiqH4eB4DenVuy0F4uDJVd0ePMlu3QQPXbWorA8K56KqMGCH9mHqKftmDwSBN1+Tu3bn5cNaRkxf16jFjJzZWmvGKFwe+/16asdRg/346G5o1A559Vm1rtMnBg8x2qVqVzjpnUFoLJzKSHdxbtnTOuViqlPwZE2YzryFSXR+feILlHvPmAS+8IM2YcvDNN8C33wJvv82yU7mZNEn+98hNaCiDMFJpliYlab9Jj6tRubLzOqiuwoEDLG0MDmajDqmQOjPc05ONDABWWbiCkL5UshxDh0ozjq2YzdJ8v8nJzARPS5O/NDo4mJ3dnZXs8PBg0zK16NqVEgxnzzqXgWmxAP36cU148KDjzZysVSsrVgA1azpuT35YnWcPHkg/tpxERVGXLyyMme1SUqUKA/tXrqjXtVxKpLqeKMWuXXRiRkQI56Id6OgbFgg0zldfAatWAY0aST+2wcBsQykzUfXMiRPs0Lthg3RjZmYyy23FCukzMdQgPp7ZuHpoiJKbSpXoTHJGQF4pduxgQKFzZ2nGswYnpAokyEWNGszQbtpUbUvko0MHBmGcLWuOimIWTOnS3OhJxcWL1EGeO1e6MQFKZTzzjPaPQXehXz+Wf23d6tw4lSqxpPv2bWpfaRVvb2acffmlyNZRm3bteN3atMm5cQ4dYlXPY49JY1dBPP88sHcvr416JT2depf+/s7LgBgMLBOPjna8SVdmJnD6NNfecjn7ly3jtWn4cHnGl4tff2WVzNSp0o8dGMjkl+Rk6cdWg88/p26xFMHiBw/YtVzOzyY8HHj8cenW926CyFx0Re7cYRQlOFhaEdK4OAqnJiZyEnCFTMZbt6jbEBrqesK5tmCx8KanSBLAjMU5c6TtWm4yZZVFP3ig/2yJ3r1ZyqPHxgxNmvAmBbt2MXOzUyd5yqNjYpiNkZkpzXjvvMNsQCmyqeXk1Vd5U4q7d6kjXLq0/srcy5Shs99s5uZJKs3Ic+eYQdqggbTz1+efc75//nnHuzlqhQMHmAkXHu581uicOcC2bdxEKimhcfYsv2tny4ODgijdEhwszZw/diznzXfeYYaNlLz0krTjuQoZGZxzUlKk7zyfF9HRrJpxVnqhfPmsm6BwvLyY6SkVCxfSqVO/vmOvNxqBkyeZQSeX5rEeA+EAP5uKFaXdj1iJinKNvbaVmBhWcEhB06YMsO7YAbRtK82YuenalTeBXejMoyCwibVrgYYNpesUm53Fi4Gff+Zm2hW4fJkbKSm7KEqZmWLl99+B999nObBUtG3LTdeWLdKNqRT16nEzLWWE09ubDq22bbmAdwUMBmnK9L/8kgvKp592fiylefVVboL37ZNn/AEDeB2RqnTc2jRCZOzk5K23gMaN2eVeKaTKYPby4sYsIUHajVnVqsC777KTtpS88AJL3fUeYAGoUde4MYMMznL4MLPlz551fix7+OMPZi02bOjcOAYDN8BSBRNXrWKgWarAiquyezelFcaNc36srVsZXBk82PmxbGHvXsqUOFuRU60akx527JDGLqWYNo1O3O++U9sS5+jcmaXijq4HjUZWK3Tvrr9kBLl5/nl2ip49W/qxXcmxCPB8On+e985SvjyDn4mJzo8lkBSRueiKmEyMUDuqq5EfJUowQu3nJ+24alKuHPUUpBDE37mTJR8VKwL//ef8eNlZuZJOXW9vaTsEms3MUBGQgwfVtkCbGI3MuLp1S5n3S0lh8xgpFlYtWzJjSS5Hibe3/A1NtEZmJrOolFz4VqjA67WSTtdGjZg5sHYtteqcQQ6NqvBw4I03pB/3rbekH1MtgoJ43EiRMfXkk9xcS92wrTBq1HBeP05qzGZKwdy4IU8m8e3bwP37/N707uS+do3BhdKlnR+rbFkGhZVy8JQuLY3dSmEyUUKgdGk2YnC2AuDePVY+3LghiXmCAjhwgOX3NWsCgwapbY1ADooXZ6BBCv79l9dCOcnMlP89XBDxibkiEybwJnUGnYeHa206AJbyvPeeNGP5+LBkQI4y1M6d6Wxp3Fi6MX/5hQtUPS0crZw/Tyd3mTIiipofH37I4/Hxx53XxRswgE66ChWksKxwunblQnPVKue7Bn70kTQ2KcWlSzw3/f3ZgV6LzJoFLFoEvPiiNBFoW3jjDXkcaQVx6xY3l76+yr6vQDqkzMx3hfKoQ4eYbRgS4lzDKKMRGDlSOrtyM3QosH07sHy58k1MpKZzZzpNihZ1fqz69anH52oZTVJx9y7XhxcuMCHCWZ57jkkDSpSgZ2fVKjZ269lTmnWAxcKs66NHgSlT7P9stm1jCWqrVux8Lge7d3OOHzpUOBetfP01k1VGjpS/OaHeUMLpFx5O7ektW6Tdf7s4YlfuyojFh7LUqsXSKylLl62MG0dtrY4dpRszOJjOIi8v6cZUiu7dmY2yd6/almiX339nyf+1a86PFRTETY1SjuiYGG6g9JCxsmwZHW1SdV+9epUL7M8/l2Y8OThxgps4V4/onjgBHD/uXKdOK0eOADNnAj/+6PxYVm7epD6s1IFEk4njSqWNJHCcqCjO/f/+K814ly4BCxYAv/0mzXhyUbIkS95MJrUtcZ4yZeiYlkIXzGhUbm1/+TJLPVetkma8GTOofbx5szTj5UVAAJ0xa9dKMz/VqcPvTWk9wOPHmXl54oQ04xkMzLx+/XWObS8//MDX//67NPbkRYMG3OvoqXmGxcJjevhwebpc79jBpnKOfGdaZMECypDdv6+2JbYRE+MaGvwK4+I7A4HkxMXRi1+6tDRRQbWJjWU0WQpdOh8f5cul3BWLhYslqcXBn3+ek/l77zFirGcmTgS6dHFcwFtNjh9nWVxQkNqWFM7ChSynDw2VpqlBaCgX2Foutf7hB2Ys6lWA3VaCgqQ7Bg8fZqOenj2BRx+VZsyhQxnQWrFCWg22kSPpfPrkE2a5CEhyMp1zGRnOa9DZyqFD3NQ3ayZN4LJJE2YsOmv/9esMMISG0hEoNatXSz+mwD6OHwdee41SPFJkkh0/Tif54MFcm8iBt7fzEhZaYNAg6qNKmTE5YAAdJY7sd+rXZxOrBg2ksyc3HTrwpifu3s0K/Pzwg/TjDxlCB3e7dtKPrTQWC53bKSlMEHF23jh6lGuUcuXYk0AOrl+ng1GOZj0ujHAuuiJDh9JhNnu29GWM3buzMcLatUC/ftKOrQZPPMFI3JdfspRci5jN3Mx4e0s77v79LHWoU4edhfXE5cvUwpC6JPriRToBoqKkHVcNRo+WbiyzmRl6MTF0NkhR3lUQxYpx0yoFx47xsyhRAtizR5oxs9OzJ22tWlWa8apUYaaSlilWTLpu3rYSHU3nf2qqvNkTctGoUZaTSCqSk3kvdZDFqquckCDtuEqzZw+zgJs1k0Zsf98+ZqnUqgWcOuX8eLbg7w/06iVN9izA68u8ec6P8/33wJtvZlVVCPJnyxau4Zo0YRajs8yezY31q6/K6+QuV46NIStXlma8SZPoLJFSN1xu7t9neb7FAkREKPe+9etLHxj+7DPHX/vcc7wJcuLjA/z6K52MclSB9e3LmytgMjGwGhMjTWO7u3eBb79lmb5czsWSJeUJnrk4wrnoamRmsoTBbAbmzJF+fD8/OhZcpVu0NTW7VClpxtu1i86pNm2kW/TdusUS5tKlmc0lVUnM1q2MSo8dqz/nIiBPSebrrwPPPKPPbD85MRiAp57ieT9kiLaz6nJTtChLi+TSzZs5U55xBTkxGLiIB5QR2T5zBlizhgtXKQJpcnS6PnyYWQBSfxYLFrDUX+qAltJcvMh5Tqo5s0wZrhUCA6UZzxbat+dNaxgMzOqVo5mLq/Haa9QQlioov3EjA8MDBsjrXGzRgjepUKLc9dgxnvd16kjTBOnCBToVK1VS1rnozphM1PjXA8WLA8OGqW2FPvD0ZBMwqahdm/rfUgU/BJIhnIuuhtnMiHJUlDwlhevX6+eibwv//gvEx0sXcfrqK2pqffCBdIu+6Gjee3lJq7XTsCGjSK5QQiIVLVuqbYE0pKZSj61sWS5+nMVgYCmT0Sj/+X/pEkWsw8Pp+HaWsDBuxipWzCqn1wPWzFytNSzasYOZHB07MoiiFKVKAR9/TAeP1BqDebF/P50CXbtqO0tfCkmP3EhxzdACbdsy41oqZ2DdusyW0DsmE7V4vbx4XXSE6dN5k+tc/Ocf4KefmHU6aZI876EUNWsyc1EqR+xTTwH9+ytXmq8nfv4ZmDuXWXbz5zs/XrlybGKitBN9925et6pVA4oUkXbshARe421dW1jPcbnXTteu0SlsNgu9Xyvp6WwqZ7Eo11BRL1SowIQQuTh2DPjzTyabuEr2qEII56Kr4eUlbTlkblzJsQhwspRSqPWRR1iqJqVOSuPGzLCUWiy4Rw/e9MbWreyi17atdkvZ1ebIEep/hoWxhFwKli2TZpzCOHGCzvlmzaRxLnp7y9dlz2zmNUTqRXdYGBu7nDrFEkwtsW4dO3BPnqysc9HTk2XRShEaypLAOnWkHTc+nptFOZyCgpyEhkonr+BKvPQSs1Nfegn48EPnxpLL4XDuHAPliYn6dy5KrcU2YoS04+WH2SxtcCs5GTh9mtnWcs0dwcF0BtasKc14lSrR0ackFguzPFNTGWyVKjPLYqFD+tgx+9YWu3dzr9CmDRNM5KJECZ7vAJ1qemg2eeYMnbVVq8pTPvvbb0wC6dqVHef1jNTXE7mxyqr07y+ci3aio29ZINABEyYAK1dKI35txWBgBFOkfpPDh5nRsGOH9GNHRXECP3hQ+rGVJD6e5cBS6JooTUgIHVdSnkNysXMnnURSi5BbgzixsdKOKwWtWgGPPUbtOVemfXvgu++Al1+WbswePRjM+vNP58eKjKTe3YIFzo+Vm2PH2LDHGY0ugTT06UNHiVTdogFmQ3l5ZWl2apHWrSntI0WASeAYHTsyY1wqh9KJE0DTpmwYJRdTptAZpufAc0oKA4z+/tKu4QyGrKx0ezRjr1yh0y81VTpb8iIgADh/HrhzR/psTbn46CNqiMo1V/r58XszmeQZX0m++orHn5Tn5oMHwMmT8nTqrl6da6yuXaUf28URmYuuxvXrzHKrVEkeXaBNm9jFr2VL/S/6oqOpl1apEjdS7oqeSkUBLng//FAaPZ3crFlDx9bgwezAqle6d+fGUY/aqI0aAZ9+Ku2YBw9mbWzq1pVu3JgYfsZms3RjAtTTKlZMWW03W4mIUE97KiaGAYAKFfTZqbp0ad5L0TDq5EmKmbdrJ73Q/vnzdOy0aaPvrLGDB5kpER7OrBgpePVVdr19/31lylLPnqXum5RVI088ATz9tONjpqWxkVXFisDixfJk4TZqJMp+8yMjg+vXtDQ6iuUiOpr7CR8facYrX57XbkdL8d0FHx9meMrB0qV0GFvnIlsYNIjNiDIz5bHJitEo7/EsB76+zJaVq5twnz50LOppj5YfMTHcl0j5v/TqxQxDqZN6AGYPK6ET64KIzEVXY8kSaunJpUNw/DijD1u3yjO+kly5AnzxBTtFS42UzoaVK4H33qMguJScO8c0fr3peDRpwnIuOdLUK1akvoZcCwUlMRik7eo8bx51XF96SboxlWLhQuDxx4G//5Z23P79WXYudbfUkBAu/l1NhsJZJk3i+b9ypfzvJbXDGKBmZHy8NM7AevU4L8gR5KtViyXocmYYKcFTT/F4kTLLfedOYMMG6eQmCuPPP7neatBAujGLFnXu2nLzJjMpV6yQdo5xRfbto7TCmDHSjbl+Pdcocp+fu3dnBeWkICSEgZU9e6QZTykee4xOLymzh9WiRg37HIsAz/GaNaUNzLoK8+czqUfK8zs7RqNrOBYB4JVXGLicPl26MStU4D42JUW6MQVOIzIXXQ0PD6bRBwfLM36bNsA779CBqXfKlqWegpRR98REbvqiooC4OGnG/u03LuL9/KhDJxXFirHsUg+6JkoxYABvgry5cyerwZBcJCfz2JRyQdW0KW2X+rro7a2vztnOEh9Pp1tAgDrvX7Eis1+UWGw3bsxNwx9/SNf0Ssoma3XqSK8HmX3sjz+WZ2wlKVOGGa7ly0s35ssvc25v0kS6MQuiRg15svSdoWRJSpPEx8t3LppMwO3bnA+qVpXnPZTg+nWWoEqZhV62LMtG5dYvK1WKN71gsdAJVrIknfJS2R4VxQ7Ut25JM54gf5Yv52c9ZIi02vUC9fHxkT4z9bff5LsOZmZS61tgN+JTczXefps3uTr4tWzpOh11K1cG3n1X2jGLF+eCOCODCxIpLqTdutGxKHWJUPnyXPT6++urNPr0aS7Ug4L0JQ6sJPPmcYE2diz1YKRg1Cgei3JnuvbsCezdy0VD//7SjDl1Km96Yft2YNcufndduqhtTRY//kjZgMceY7MFpVm4kDcluHWLJYFSldMKlGfjRunHHDhQ+jHV4JNPgM2bmaHasaN9r/X3lz9r7vJlOhd8fenE1CsdOvBzllJDrlkzlkTrZc2mFLGxrMgBpL1uz57Nz1up5mrLl7MJUJ8+wDPPSD/+Z58Bhw6xcZ4tmo4LFvA8jIiQX6rlk0+YMVujhnAuAgyuvPYar4Fffy2qWXIj5x6wVi0mJfzzj7SJPW6A2Jm7KmLRoQ4GA8umrl2TrgHLk09yUmnbVprxrHh68uJZoYK+jpdWregYPXtWbUu0y9q1LPm/ckW6McuVY1au3JkMMTHsFChlF3e5WLaM+pAXL0o77l9/sXREzs6MjnDtGu/1JqXgCCdOsGmKlFljiYnU+Z0wwfkA4LVrdH7KFUg0mZihJ9f4gsK5cYNzvxwyNLt3s/O7VpuX+flx4+jpKY9EgVKULk3drnbtpBtTiVLJq1fpfPrtN2nHfe89OrOlligB6FDctYva2d7e0o3brBmrtpTK4jx+nJ+PPU1X7OGzz6jXe/hw4c81m6lJ/+ST8jTNyE3v3tSEDQmR/72c5do17svGjZPvPTw86HD97rusTtp6ZcEC4PPPgXv31LbENmJiuAbSw15EY4jMRYF9mM2MoCQn63+Def8+tUSkEqu20rixtOMJskhP53cWHy9tqZuV6GhmZGRmytONWimefpoZE1LqdCnF0aPM/i1TRm1LCueTT6iFGhoqbeley5ZcsEqVdSoVc+Ywii63sLsWKFNG+mOwSBFWFgDArFn2a19lp3dvOkA3bZK+m2FiIjNVACApSfo5Us8kJDBo4+EB1K4t73sdPAiMHw+0aMFsbikZM4YbY0c63Z86xUyuqlXpBJSDMmV4ndFT4NOViIykdnvjxsDQodKNe+oUG5b168dmDFLi5cUu43pn6FCeW3LJITzxBNfQtiRApKVRr/rKFfnktrIjV78AObhyBfjvP3mlgry9+Zn4+uo/a/HNN7m26NpVOkf9hQtcSxUtyoQKKbl6lQ5GqRKF3AjhXHQl0tNZUlihApuuyLEhOHGCDouyZeXXXpObp54CVq1iFG/iRLWtyRuzmZO7HN0YAeDXX6kJNHy4PiKFXl487jIz5ZlojcYs0W6TSb+TuRwla2lpwC+/0PH30kvylSMULSp9Q507d4BOnYC7d9mMQKoNa69edCxKrSOjZkfmvDCZmJF96xad+lJnUdvK+fNcoBYrxswLveHtzTLUwEDnz5/UVN7LEWQpXpz2mc2M3OvRuXjgADNuGjcGPvxQunF//52Oua5d6diVk8BAOpHlcDL07On4a2fMoA70ggXyyU24ilNx61aeq02bSqu5+t57dAC+8QYrCqSmbFnKqki9Lpwwgc349FRmGBXFxjy+vtIHcvKiQQN5A8Mvvmj7c4sVk95p4yrUqsUSdrmZNUv+95AbkwkYPZr7t3LlpBs3OZlZnaVLS3+cBgbKLwPgogjnoisRHc2FTJEi8ulhWaPUaWnyjK8ksbG8lzo75fRpauxUrOi8g8BaXl22LDf2Ui+433+fC9SGDfXhXLQil8huYCAdaHJlY+gZg4ERbICRbz0Jvfv7MzACsCTDmYyx7MyYIc04Wmb1ajoQbtzIeiw4mNqHSjtA09K4mJf72Dtzhk6k2rWl0/20IlWjlPPn6bSQUsvNisHA+cbPT7/dgC9e5HrIZJJ23KAgrhmsmZ1y0r49b1rD15cbRD2tGdRi+nRmna5aJe318u+/2XV5+HB5nIvNmskTwJHzeI6MpOZi7drS6iPu2MGAbYcOyjgXBfrQgS9TRtqsXlfGw0MeJ3VYGJ2veq+kdDGEc9GVCAigBlh8vHxZRZUqcUMjpZ6JWmzezBInqTdnu3YBzz7LrCZnF5PW7NCiReWZaHv3pmNRDyWoSlCkCBfreiY1ldl5QUHSipp7efF4Ll5c+g27lcuXgSVLKORtdWRKgZcXsGULnfRqdTp2BLNZ3aZFq1cDgwc/rLsXFcXHV65U1sFYqRIwf75tIvTOcOAAS5G6dJHeuSglcjr+pMyyUoPWrdnRWGq9pB49mL3tCty4Qe3iVq3sy0795hv5bMrOu+/SSTxtGrsA65FatTgnS52NP3EiMGyYPI5FvfLrrwyYT55MLWSpCA3lOaLUZ/3ff+x4Xb26PMEjgJVup07xvCpoHsnIYDBfKUffZ59RemXwYGDpUmXeU+ukpHBf7+urzyoCOfHzk6eUPjKS2vX16ml7DahRhHPRlfDzY0dXOTEaXcOxCHCylCNDrW5dYNAgabpqt2jBDEu5hJQ/+ECeceVi7VoKjHfrxtI0wcNERlKrLziYJe9SsmqVtOPl5tQpHpONG0vrXARYFi0lZjOvIXIsuo8cYYZHqVJ0uKqBycSMxbwaelizCp57jgsvpeQD/Pz4nnJTqRKvL3XqyDN+QgK1h+QoaRaQSpXk72isd1q0YCBq717+rDVWr6YG74gR+nUuyuUgGT1annGtyBXYSkkBTp6klqvUWYwVKjCoILUWauvWbICkBGYz1yoZGVy/yaVzGB5OTbndu+k4zY9nn2WQ5r33+LPcGI2cH62VZVrmwAGuhWrWlLfaqUcPZs/+9hswZIh87yMncq6X5WDvXkrw9OkjnIsOILpFCwRS07IlM3peesn5sQwGZlqFhTk/litw4ADw88/A/v3yvcexY8A//+ino1lu4uOpk6PHzKPgYGDKFEattc6uXfyc5SjzKl6cC+z796Uf21Z27sxZCp0bi4Wbn507lbNJKdq3p47Pyy9LP/bSpdyITJjg+Bh797Lhj5xaWMuWMWPsyBH53kNQMD17Um9x+3Z5xq9bl04GrXYhnTgRmD1bek1bQeF07crsuXXrpB333DmWXMtRTjppEuflZ56RfmylSEri8V6ypLxruNq1ubeIiSn4eVevci2iVMbcsGE8RvSQtfj88wzKyK296+fHvWBysrzvIydff8117ZNPSj/2gweUPbpzR7oxq1Wj/FO3btKN6UaIzEVX4tw5XnwqV5a3dfqsWdx0TpvGcgE9cvs29dJCQpiCL9AHffpwQdSwoXzvMXYssyU2bAC6d5fvfeSic2cuUPWoi9qgATswy8GJE3ROV6smTUOSmBh+xnKUiIeF8Xquppj0rVvSPk8qbt1itlVYmL50P61UrMh7ZxzHx45RD+3ePfk20j//DKxfz6yMRo3keQ85OXiQG7LwcOn1EcePp2P9m2+yvk85OHcOuHRJvszgDRvszyQ5cYIBoPr1qbsqJ+PHyzu+nklP57UwI0Me52t0NLPHpHYqlSvHc6ZCBfVlP7SIry8rOOTm11/5XoWd/ytXUvtdKemkkiV50wNlyzIgLrf27IoVlPbR87kSE8OsZTkyFx9/HFizBvj8c+nWQx078iZwCB0fqYKH+OADbgI+/1ze9/n+e+DLL6UvuVSSK1eY9SFn5ofZ7Lzj4ddfWY5w6JA0NuVm7lxO5FJkWSpBy5a0tUsX+d6jRg1unOTSulECg0EePbaZM7nI1GMjk5Urme3100/SjNevH68j330nzXjZ8fKi3pJUjWccwdaSXaVLe4cPZ+fVLVvkew+5NEUBNgWIj6eulqM0b84g34gRkpn1EP36sQRdr+WozzzD4+Tff6Ufe+NG3m7elH7s7KxfT/vr15dnfEc2ehcvAtu2sZmIoGAOHaK0ghxyRWvXMsAitXyIlR07WL4sdbl82bJMTti/X1/Oks6d6cS9dEltS6TBmg1XGD4+nAP0GMiTm1WruA+WW1KiaFF9nSt58eKLwIULLDWWmgoVeHxmZko/tsAhROaiK1GsWFYkRU6efpqbIzkj9nITFMSLnFyC+D17cvP755/OpVUvX86ITKlSQJMmkpn3P8xmRqf1WgIsB7/+qrYF2sVsBu7eLbyUxlGSkriYlSO6Wa8eM1Gl0mPy8tJv5rYttG3LuSQqKm/dRYOBf5ciC9Qesme9yEWTJszW+OMPoE0bacf29nZet7hRI/mzCZ9+Wt7x5SYoiMeJHM7vd9/lOSH3+R8ezpuWaNqUAZpixeR/r7Q0rk+KFNGnc+P6dWahydFZvGxZfi5yaZiVKqWvz9xi4dzu78/rttQlxZcuMZh4+zZQpYq0YwuyiIujJEdaGvDCC2pbI5AKHx+galV5xl60iI2ApCQjQ98JJiojnIuuxOefy5+1CLjGBT8sjFlYcmEwZAkyO0PPnlzgyVUG/PjjzFCRu/uqVBw/zsy5smX1H8mTi/nzWU732GMFC3U7wvjx1EOUK7DQty8zun79VfouxIMG8aYXfvyR149HH5W/7CYvPDxY9jh4MK9n2R2M1g3tggXKNXOx8vPP8r/HrVt0akjZbV2gLH/9Jd/YrtJMLC6Oa4DLl1lGbsu5XLGico1y3n4bmDOHGbTz5yvznlLSti2webM8m9Q2beiA0UuDBLlJSADOnOHPxYtLP/633/J7lKvJl5WffqJzrX9/+QM8r73Ghi5LluQdxLh0iZVqderIo5GZF4mJ7Pbt6UlNQ3F8M4t49WrKBsmVqaxn5EpGuHWLFQpSNGd1M8TuXCCQg0WLmPni7CbkqacohCu1k8hK2bKM9uohQm0yMVunQgX5MudcgXXrKFsgR5fhihXZBEAuLcCYGDrl5dSMlYoff6Tz7cIFecafOxeYPh04e1ae8W0hIoLl5Ln1loKD+bjUDmCtcPIkteXkKgn+9luKhTvaDOfyZWo25pVRKiVmsz61W12B69c598tR1m2lRAng77+pMXztmnzv4yjW0s30dLUtcYxSpVhO266d9GMbjfI5Xq5fB95/X74qjtmzKQ/x++/SjVmsGJu5rFkjj3OxQwfgkUfkyULNzrFj1EI9d07e9wF4bdmxAzh8OO+/HznCJAwlHfuBgVxXPPaYtstct22jg//11+V/r+PHudZcv17+95KLhQuZXXj3rtqW2EZMDCs09bAX0SAic1FgPyYTo4QeHvJPtHJx7x5LouVYhACibEIOYmNZ6nLvnrxd9H78kZv/Pn30maU7YQIzJvTYhOHwYZYdqak1aCuLFlE3KjRUHkH9AQOo5aOUkHp+REQwi2LnTm46Q0J4fCmdsagkpUvLewxu3EjJizp1HCsrb9+e38XevfLpPX32GTNIhg8HfvlFnvfQKw8e0BlXvLh8pV4HDjBTvFUrZhfJgYcHs5aCgmyfU3fv5tqpZk35O8i+8gobB4oqBWU5eZKBrQYNeP5Lzdmz7IAuZcO8IkWA1q2lG08tRo0CatVSRuv2pZfYZCO/OSgkhOvJsDD5bbHi40MtQ61z7hyd2Uo03WvWjNdBORtZys3bbzNTvnNn6ddW0dHMwk1O5rpKCi5fpoOxcmVpxnMzhHPRVbh+nVlyVaow2i0nU6dy4/Hmm/KWFsvJM8+wA9eiRcCkSWpbkzcmEyP2cmob3b3LdHuDQfudGUuXZpq6ySSvY+P6dUZ09TqpDBsm39hJScBvv9HRK4fj1dtbvhJgiwVo3Ji6SZGRzmvT9upFx2L16pKY9xDvvivPuI7g4cHMDS1w+DBLJStU0GepJAAMGULHoiN6jhYLs3sBfgZyYXUcxcfL9x5ycfgwBeQbNQI+/lj68Rct4vpn3Dh2jJaDkiUZ4KpVS57xrTz6qH3Pf/xxbqy3bpW/m6anzrcoW7fSedO0qTzSM2+9xVLgmTOldUYFBfF7lkv+5Ikn6FiUQ0dcLi5cYFZhcLC8DTwaNOBNCQYPLvjvzZvzJniY7t25Flais3WLFvI3jZETs5lSGjEx8jUA/O477mN/+kmaeSMggDeBQ+h85hb8j2vX6BC5elX+9/Lz431iovzvJRcPHvBeruyUO3eY7ZGWBrz8smNjXLzIzsUVK7K7nhzcusXIZJky2ncuWpE7Y6p/fzoWtSakrwXS07mhBuiUd7YxhZIYDMx6ffCAXV6ddS6+/bYkZgns5MEDLurlcrqcOcNyvdq1eS2QA2f0Pw0GXrfT0uQVHB8yhA50PZYFXb7MsjWrE1ZqypXjnClXQziAznytOPSzU748Hc5yNw50Bd5+mxrCy5fLo1n31190pI8ZI61zsXFjYOlS6cbLjdRNsgDKWJw5w+u2VE3bsrN8OfDGG1z/6NnRI5CG0FDXbugnJUajvP0gypShjEP58vI2+hPYjHAuugrVq1MEWAnefJOLJj05FnKzcSOdo3Jtzu7fZ4ZniRIsPXBEGyc6mvdylh4FBbGhi9qll1qiTh35RbvlIi2NjuiyZeVpRhEQQIdD6dJ8LymvAVeuAF99xRLjJ56QbtzsrFhBKQe5ShnlwGJRX9T8zTfZNXriRGbhqEmtWmwkU6mSPOMfOEAdpS5d5HMuSoHc82+JEvptaNOiBTMY5JJtefJJ3lyBxETg0CFK3fTpU/jzt22T3aT/cfkyz/USJYBZs5R7X6moWZPZ/nI5IZ59lo5eubNb9cCKFczgnDCBmtNSU706y67lljzasYNaneHhynSrvXiR2opdujycqZWQwHNP6fVHr150yv/2G9Cjh7LvrUUsFq63ExP1IRmkNB4eLIuWihMnGGCuWxcYOFC6cd0I4Vx0FYKCqNWhBHKW6SqFwSCvXmRICEsOQkIoSuzIIqFtW2bpxMVJbt7/KFsWWLtWvvGl5KefGKkfMEC5znV64/RplgKWK8fsJqkxGOTrwnrmDIXeGzaUz7koVcaB2czPQs5F9/z5DOKMGgV88YV872ML69axJGzIEHXtABidnjpVvvFDQ4GxY+XJfslOQgIrDerUUd957GoEByvX0VjvnDjBDEk5KyQc5f594JNP+H3q0bm4ZIm848vVtdxsllfnMjWV0iQJCUCnTtKMWaECG67Idd0eOlT+dWdmJs9Fi4XJBXKU0uemd29qYG7Y8LAGZnAwbTlyRNmAbEoKjw1rhZkW2byZe8j69eXfE58/zyo2f39tfyb5ocR6WUr276fkRM+ewrnoIKo6F9PT07FkyRLs3bsXXl5e6N+/P/r165fnc69evYrFixfj0qVLKFeuHMaNG4d69eopbLFAYCM+PoykOoPBwMlEj2VpcrB7N0vNq1aVd5GXlERB88xM/QmEx8fz2JOz4Y1cVKzITAwlFtTOsns3hambN3e8429hGI1cYMfGyjO+PUyfTp01d5hz27WTp7trdpKTs+RF7t+3TxR+yxZWKbRrR100uXjwgE7t9HQhAaAG3boxm/vrr+U9HmvUoAxIrVqc87SkcxgSwowUPc5neqZHD2ZwL10qz+b6yhXOnVI6SyZM4E3PJCTwPFSyqV3LlnSS5S4njYvL0tuVSycvP5YsoVNTLs1PKRg2jHN3ZCQz3OQkuxSZ3I5/Ofj2WzaHGzaM2ohy8OAB9fJLlnT+uKlalZUJeq1g0wCqriJ++OEHXLx4Ee+88w7u3LmDTz/9FGXKlEGrVq1yPC8pKQkzZ85E06ZNMXnyZGzfvh1z587FokWL4C8cL+ToUV6Mq1WTv4Pz+fMUMQ8MBF59Vd73koM7dxiVCA7mplmgD4YP50W/ZUt53+fMGWa4aTGTozDataNzNC1NbUvsp149YOFCed/j0iWW9ZUuTTkAR4mJodNFTn2XUaNYHqQFyQItZCxm58YNZnbUqCH/fCcH1gBAZiY3kvY4Fw8d4gLdZJLXuZiSwvJwDw/Ol3rJOgD4GVksLC20bsykJCWFGsV37gB//ilP+eL583TCyO3sCwzkddEWVq9mJmGvXuzkLDdBQdTSEuRNWhqvgyaTtOW60dHcrMslyVOuHNff5cpRF1WJ8l89EBjIwLaS5Ofs8fenM+vGDfm7wuemWjVl389eMjM5t9y4oYwDNCiIzt4SJfTnWAS4Xk5NlXcN8eqrwOLFwIwZzgdD27fnTeAwqh2lqamp2LJlC8aNG4cqVaqgRYsWGDBgANavX//Qc7dt24aiRYviqaeeQvny5TF8+HCUL18eFy5cUMFyjfLiixRh/uMP+d8rKordOuWKQMjN1avUZFGi1NBs5kXVEX76iRoyhw9La1Nu2ralxsvBg/K+j7O0bcsOxXJnEwYGUs9Nrq7FSiCnHtsrr9A599FH8r2HXPz3H0uuFy1ybpy+fXkd+f57aezKi9KlqfMkOtY9TJcuQLNmdCJJjckk/Zh5cfkyGwzVqGHf6zp0oMPF0YYwthIQQOfl5MncTOmJKVN4fGzeLM/4Xl7Mot+0id+hHGzaBGzfrq1s4ZMnadO5c2pbon2OHmWJ7vDh8r3HihVAWBjw1FPSjrt9O3DqlHxrrYAAZhkdOKAfx2JcHIPO1arp73roKMWL2z8/uQOensCePTyG7QkMOorRyCCZHh2LAPD889T2fOcd+d6jQgXuYwWaQLXMxStXriAzMxM1sl24atasiVWrVsFsNsOY7SQ6efIkmjVrBo9sXWLnzp2rqL2aJzCQUUAloiiVK/NioddugWXKMBPDy0ve93njDTphX30VeO89+1//yy/Ut6tYkY5juYiLY3q/FsovtUCVKsp0XdcrJhM31DEx0o6bnMzuq3IuoGrUoI5Ks2bOjePlJV9DEa1x9y71OytV0o5EQ0gIsyrkyNBt0oTn/9q18pajOpoN0rw5b3JTrJi8HWPlpEwZzptylfN5eDDL2teXG3A5qF6dNy0xbBidK0pe+1JSuEYpVUo/jiiAWU2nT8ub9VW2LOciqTOCAgOVcZpISd26PBfXrJHnvC9enFpsANfLrliqb7GobQE5fpyB4KpVH9aBFOiPYsXkb4T01lvSybeIbGqnUc25GBsbCz8/PxTJ9gUGBAQgPT0dCQkJOcqdY2JiUK1aNXzxxRc4ePAgypQpg7Fjx6JmzZpqmK5NVq5U7r1CQ4GPP1bu/aQmNFTeCIqV4sUZ4bx+3bHX9+3LaEz9+tLalZuff6ZDJyxM3vdxBouFGZzly/OmpxI9JVm4kBuaRx+luLkcPPssM5qkDi7078+S5Z9/lq8Mt0UL4O+/5RlbauLimL2cmsqMXbVYtw4YN44acBs3qmdHdv75R76xrSWBeiy3FhAlmpRNniz/eyjFH39wc9akCSVv8iM8nDclCQlhMOvECX1pYLVuTX3UbEkRktO5s/zlhnogOTmrnFguZ7+nJyUQAgLkC7J9/z2TCgYNouyCUjz2GLO816zhNQCA4ddfmaHcu7cywazsbN7MaryRI4Vz0crChZTJmDxZ2eY6ekHKa2DDhty3r18v3z7KxVHNuZiWlgbPXFoy1t8zc6Wcp6am4vfff0fv3r0xffp07Nq1CzNnzsQnn3yC0gWI3ppMJpiUKnFSEOv/5Ir/m0sxbhwwYgSdYY58V08+yRsgb6lerVpZP2v1mIqNhUfTpgAAU2IiM9w0hhbOS+Off8KweTPMLVvCIpc2ZXanooT/qzEmBobMTJh8fbV7HP4/hmXLgHv3YOndWz59oAcP4DFpEiyenjA/+6xqG0hDaioMJUvCEhwMi8a/l7yw+7w8fpxZuVWqyHscHjwIw+LFQIUKsMyYYfvrzp2jaHmpUsocE1ZdUb2WZOmRq1dh2LQJlipV6ECSG5MJHseOwWI0wqzQOW7reWn08wPu34c5Lk7z80IO/P2zdLvktFvqbLOoKBi+/x6oXBmWESOkHTsbhnnzYPjzT1ieeQYWZxv0eXiwsdrt28wUlevz7tEj62cZ3sNw5AiMGzfCXK+eonOtMToahlu3YD50CKaGDfngypXAmjUwlyoFy/87HBWjRg0YIyJgadpUk2sOwzffwPD997AMHQqLQkEm49KlMBw/DlO3btpOBMkDw6efAkYjLEOG6CLj1xgTA0NCAkwlSmhmztHC/tKe91fNuejl5fWQE9H6u1euclWj0YjKlStj+P9rl1SpUgXHjh3D9u3bMagA3aFzLq4LExkZqd6bm80wJifD7OOju02HR1wcLEWK0HYlkEuTyY3wiopCjdKlYcjMxPEzZ2R/v9B33oFXTAyuvv460u3M0FPzvAzo0gXFKldGrI8PUo8eVc0ORzAsXgzP+/eR6esLixK2WywOO2dqzJuHEpGRuGg240HHjhIbRgypqajcsSNMvr64euiQel1cmzen/pvJRB0xnWL3eSnzdcZv715UX7oUyeHhOD1ggM2va9i+PTySknBi5UqkybzJqDFuHIpHRuL8okVIaNFC1vfSGx4PHsDrzh1k+vkhQ+IO9wGbN6PqtGlIbNAAZwvKJJQIDz8/lJg/HymVKyO9gHPcb9cuZJQqhZRq1SS7HhV2Xhp/+AFmb2+uM3V8/dELvvv2Ifytt5BSpQpOZQ88S0ylfftQZudO3KpZE7ekyIYtVoxVSceOOT+WShRr3hw+b7+NlMqVkazgsV585EhgxAikVK8O8/+fj9caNEBxgwH3/PyQpPR5V64cm4kBmjzng7dtQ9nduxFTtSqiFLIvqFMneDZujHvJyUjT4GdSEA1mzIBnXBxOliuHVJmyLo3JyQiZOxdF7t3DhQULnMoYN65ahSL37iE9JUWZvYgdqOr3sQPVnIslS5ZEfHw8TCbT/7QUY2Nj4eXlheK50toDAwNRMZeWYPny5XH37t0C3yM8PBw+Sne5UgCTyYTIyEjUq1ePn92BAzBOmwZLkyawKKRFaSxeHIa0NJguX9Zd4wvDyJEw/vYbzPPnwzJlitrm5I3JRD0xJY7fw4dhOHwYltq15W+W4igNG7Jc0WxGQwWc2caTJ2G4dAm1S5Xie9vAQ+elGvy/rdJudXMRFwfD6tVASgosEyfK+U6yYOzTB9i7F+bVqx3W1DMMGgRzzZoI69qVWk9y8f/lvzpTv5Kf7dth+OILoHZtWN56q8CnauK8zItSpWCOjUXRmjXR0MZrDNLSYCxaFEhKQq1OneTphJwNY4kSMFgsqFqmjM3XQdU5dgzG55+HpX59WBYskO1tDBMnwrh4McxvvVXoMWg3sbGw9O4Nn9q1bT82nKVDh4L/npqaVT0QE+O0eL5mz0up+PdfICkJaNqUzhKZMEyfDsOFCzC//75k5ZLmxx+Hd9my8h57L7wA85AhKNugAcoqXWrvKCdOMHO8Zk0265Eata6x2d7Xel5WeP11eHh4oKQ6Fmmb6dNh6t8fZapWRRmlvrP/fx/t5/3lwmKBYeRIWKKjUbNTJ/m0XDMzYfzrLxgsFjQMDqYerQuhlfkyOTnZpsQ91ZyLlStXhqenJ86dO4da/x8dO3PmDKpVq5ajmQtAJ+GpU6dyPPZ/7J13eBTV98bfzZIEQgslhEDoNfReRZqogNLBggooCgoI9oZioQlYECtYUBEVNQh2BQQCiKj03lsgoSehpWz298f73V8S0rbMzJ3ZPZ/nmSfJlrknu1PuPeU98fHx6NSpU4Fj2O12/5y0/I////8OHeJiy2bTV98lOyVLAqmpsF+6ZNyYWpGUBAAIiozU3/Y5c9gcYOJEz7q+7t5Np0W1atTZ0JPYWGD6dGD8eHZkNjNGHWvTpwPp6bDXq+fxmP5+3cHFi9QDCgmh/ovV9J4uX2bJcUKC98eTVsLRgnecOsWyrc6d3f4O3Tovd+/m9TAmBujfXwNDC6B6dcCTcmiAwaYzZ4C0NNiDg/U/9xYtAooUgb1sWevc548dA1avhu3qVX1tjooCKlRAUHCw9uPccANwww0w1ZXV5Sg7cwb2iAjNjj2/vV9OmUIN4S++oHacXvz4I7BjB+yjR2ujh9mypTGNnLTUMtuxg1rT9evrG+x76y1+NpMnm6uLuw747XmpBQ0bWkv/VTXvvgsA0PVostuBN94AwsNhL1nSOvMVD1F9Xro7tjLnYmhoKLp06YIPPvgAY8eOxdmzZ7F06VKMGTMGALMYw8LCEBoaihtvvBG//PILvv76a1x//fVYuXIlEhMTcb2enRytRMeOnMDonMWQg927gRIlgNBQ48bUil9+oYPEiDLDKVOo3zV0KNC8ufvvS0jgT73EqbPTuDGbx8jNMgu9GoroSVoacPQoI3Z6NqOoUIEdlytU4JhaXAOOHuUEpFYt/YXM33mHE49q1fQdx1/o04dZSrNm+ZytpBmtW1PgXGu9y3//BZ57jjp3ejsXfeEa6RjduKZixBK0asWmUHrfO1980XPnsJnZuRNYv56O9fbtcz9foQLwzz/G2/Xdd+wc27Mnm0pZhfr1geRk/e8zjz5Kx6/ZOosbyeLFwPPPU6N83jz9xmnQgOstvTJR//wTKF+e56DRMijLl/P8vuMO2FJT2dRM1f3+6FHguuuo93v8uBobzEhqKqva/LAiUxPGj/d9Hzt3MnDdsCEbKwleYdu2bZuy3vOpqamYO3cu1q9fj7CwMPTt2xe33HILAGDgwIEYM2YMunXrBoBZjR999BGOHTuG6OhojBgxAg3zcYZkZmYiPT0dMTExflsWvXnzZjRr1kwiS2bn6afpgBk7lg0C3MXpBFJSODnVuiuvFXn/fWDVKjbI6dNHtTV5ovy83L6djuLy5YHTp40f3xd+/51dARs3ZkMNM5OZyawdIzI2+/blguOLLxgAMJrk5KzOmCkpDChZDI/Oy7g44JNPuLh74gn9jbt4kZnpERF+V8YjWIzHHwdee40LNB3LyV24fV4++CDv/5Mm+Zcz16w4HMZk/Vy9ynt9UhLQo4dv+/roI2D+fDoDJkzQwjrjyR6oPXPGeMde27bAhg3I/PJLHEhMRJ0JE+jgi4sz1g6A81dX44+MDHNloWVm0plduTKDnEbZ9tRTwIwZ7KI9a5YxY2qBw0G9XKtUOH36KTB8OANZv/2m2pr/R/n68n9cvnwZu3btQnBwcK4q4+woy1wEmL04btw4jMtD9+67777L8Xf9+vUxc+ZMo0wTBG2YPt2799lszEQ1MhvVzMTFAV99xawUIzhxAoiP54K/alVjxvSVpCRm61igG1suKlXiojYiQrUlhfPXX0DXrmx0smaNvmOlptKpd+6cvuPkR5EinGwlJlrSsegxnToZKw0xYgSj5LNnAw8/XPjrly5lJteNNzIbXm/++otBnSZNgF699B9PIN27s7z7o4+MOx7btKGTp149Y8Zzl5tuoqSM2SVb/IVbbwXWreOxp2fmTkICHVpFi1KqxBfnw333cbMyycnMljp7Vj9duoLo3RuoWRPOChUQvGMHHytf3ng7AKBsWWDDBp73ZnNKnT4NDBpEu1JTjXMuuuZfycnGjKcVCxYAo0axGuzzz/UdKymJMmQlSniWzJOdmjVZPaWHpmoAodS5KGjEunW8Qdevb1y69DffABs3ciJi1iYgeXHmDPUPo6P5U7AG991HLSCdOvPmYvJk4L33rJUt0bEjM6FSU1Vb4jmNGhmSLQMAOHmS0ghBQYxQekpCApCezgi23rzzDsepVEn/sfIiLAy45x41YxfGkSPUXmzcmPc/K1K9OhdSaWnuvX79euCzzxh0MsK5uGwZ8MILnGxbxbm4cSOzJerWzcq61YP4eODJJ5lZ8/XX2u57/36WBgYHa7vfghgyhFt+TJsG/PorMHo0KwiMol8/bkLepKbynuZ0AjVq+L6/hAQu0osV831fBREZyXl4VBSzGPUez+yUL8/qE1W4mlI5HDhbujSqPPEE7FevqrHFbmdWoBm5fBlo1473bCOvz488wgCk1YK8iYm8RhnhJJ41i2u3Bx/8f51HjzE6wOyn6N92VdCfYcPoePn3X+PG/P57ZuX9/bdxY2rB0aPABx94f+HxhszM/28i4zaffgq8/DKwebMuJuVg82Zq3Zn1Zg4A3bpRW8gT3UpfqFiRGYtWlFUwQgd17FhOhj/4QP+xtGb/fjqrJ0/27v19+vA6oncUFuB5WaeOMdqrVqN5c2ZbHTig3T4zMrTblztMn85Mlccfd+/1vXvTyWOUNETLlnTAWymAOGECj4tff9V3HKeT2o6xsfxdS5YvB1av1rc5hads3EibzpxRbYn52baNwf5Bg/Qfa8ECOhXHjtVmfytWsDmK3gvsYsWYnbthg3Uci7t3M9syEPT+rVoFozc1ajCj/7//jB23RAkGy8xUIu4ODz8MHDzo/XzbEypV4rrEKE1qIV8kc9EfiIqioLOR4us338wbj1HOHq0oX57ZaEZFnJYuZWlJ+/acmLvLF18Af/zBzJZmzfSyjtjtvPinpOg7jpV44YWsSK6Qm7Q0OkUSE7XZ36VLXGAUoOGhGdWrszmAt2UTwcFAlSqammRa9u1jVkmNGuaLmFepwgXQlSva7bNVK2ogLl1qzALS04VCx47adlktjF69rJOx6CIignMhvbN9IyKYKRERwUxJLRsw1K6tfbMid3E6GRC99th87jlgwAA6nI22JzWVm56ZqFoSHw/s2WNMRnVkJAOKWmUGhYdzsxJNmvCz/u47fe/NRYrQGerPwb6LF2FLT1dtBfDTTwzi9u5tHWkiITdFi2qTUe0Oo0cza9EX0tONzUj1U8S56A944rTSirvv5mY1qlY1tsy1XDlmw8THe/a+fv3oBDEic6FWLWDtWjU6L+6Qng5s2UIneqVK5tNgMQtz5jBj4q679HeMPPMMNRK1ajY0YAAzJj7/HLj9dm32mR9VqgA//6zvGFqxaxcbukRHq2lkNG0aG5y88or5ZCS2bNF+n66SQD27rQv6co1et26EhlJc358YMYKf38cf5866a9ZM/0BnXixZws7t7dtTAsgKtG3L+5kRc5VevRhgCdR5UWoq5z2A/pUm0dE8HsuXp9Nby8/8ww+pvzt4sDr9yJtvRtDvv6NB1aqw3XMPs8DLllVjyyuvsDJuyRJxLgJ0tH78MY/xJ59UbY050eJ8bNkSOHSIawQpj/YaKYsWBD1p2ZI3hT17PHvfQw8Bc+cCLVroY1d2wsJY9hYTo/9Y3nDsGEu2VWVyWIVffgHmzWO2md7UqEHxca0ySU6dohPeChkTn38OvPGGMZ/zmjXAmDH8XlUQGsoASaBkau7cyc2oa6HDAYwcCdxwg3tC7Tt3UlBe6zLcwjB6vEDmyBHKTSxfbvzYDgcrGDydr+iJq6mdlRoZlClDfeguXfQfS8tOrCdPsnxxwQJt9lcYb7zBQOhnn3m/D7udWrTff69/gLxoUQb5OnTQ3pm7eTO70x48qO1+PaFUKdicThQ9cgRBr7yizg6A586AAeqayuTHM8+wesCoIJaLhATgpZeMlfTSgjlzgLff1q7KSW8SE6ldL81UfUIyFwXvycxkeaSVxPTPnqUeQ4kSxkR6ixYNnIW5XqSkMGOxeHHjovMbN3KSXbkyb45W4L77mDHRpo1qSzzn77/pNDE6e9ab7IP33qPmTrVq1EPUk3r1OMFW9Z2+9x63QHEulS1rbKaG3c5F8dmzdCo1bpz/ax0OPp+ZSSdAxYr627dlC9C5M8/LQ4f0H89qnDoFnDjB+4RWne43bGB5V6dO7BptJBMncvFcq1bOx1NSmIlXpYoxAc/sXHcds4nNJsvgj+zeDTz/PPUi77pL//EOHwbi4nyTeihShPMeq3PffZTlKOgeoDfTpsHRpw+SPvsM4WFhCFLpYJk+Xd3YBbFpEzOoR440dtzKlVnya8R9X0smT+Z9slMnSjjoidPJ7Pv4eDZZ82Yut3cvHYzVqmlvXwAhzkWrs3Qp8PrrwE03cVJoFF98wcnHzTczY8oqjBsHfPklI6YTJqi2Jm8yMljqYaSuy5IlvAEMGMBMJTPRtClvFkY6OJKSgMWLgQYNjBvTVwYO5GYEZ8/ymMnIAB54wPf9hYQYqxn7wAPAokXsUO1px+hevVimo7djEWBWhxnE481Ycvfjj8x46diRJfpWZcoU6o1GRRX8uvPnOVk+f147R1ZhFC3Ka6EZv/+82L6dmb4NGxqT4TFiBMunPvoIuPdebfZZrhxw661qmrnUrZv347t3U6qlUiXPJV58JSTEegL9K1cy+6Vly8LPay148klmvL3+um8lpOXK0cllVLbY3Xfz+t2kiTHjacE//zAQ1LattokDzZur1bCPjQXGj4f9+HH8v0umRg1g9myuCwTy6qt0LBrdALNyZetlLQLAbbdlBeD0xmajVueZM7xPeeNcLF3aOtq+Jkaci1Zn1y5g1SrjvewubRMrlaoAWV2bjVqcAcA33zAza/Bg9yKs27YxO6BWLXa2NYJx41h+3LSp+ZyLLoxc4Navzxu5EQsDK5KQwEVIuXLaOBeNJiOD14ITJzx/r9m0BwOVQ4d4bQW0cS7u3s1Sp5gYYxdTo0a597ry5Zndm55uXMfIGjVYImuVEqEjR6hBffGiMeNFRTEbIzNTu31268bNTGRmMqtK78wTf2HKFGDZMgY/jNAmX7yYc8Xx431zLjZpQu0/o2jVipsv7NzJoEJMjDFZf08+SefxwoXAHXfoP54RxMZSY/XaAH58PB//9ltxMLpo2pSb4B5vvWXseNOnsyGL3g3dhAIR56LVGTiQkwmtGiu4y0030cFglUWHi59+4sLDqMUZwAXwN9/wO3LHuejSpjCyqUC3bsxG01sQ2ypERfnedcxI0tK4sI6MNOacjIpiBl9kpO/C5seOsfS8Zk2WAxrBxIlcJIhkQf7s2QOMHcsssDffVG1Nbrp04cS1YUNt9vfffzwuunUz90LKyE6GISH5Z7OZkebNWZlglFSLkY4Yo/jiCzpsHnssK/OjbVtmbKnA4QBefpmB7ClTrDFHqV+fGcbVqxsz3pNPstrFqK6sZmLpUlZtDRsGzJ+v/3hNmzLAo/X8fPlyoEIFOkm17DxfGA4HndJ5VQa55nYTJgB9+xq7bpo7lyW1/foZ76AyM6mpnAMEScuMPPGlGdKuXaxoatCAyUCC14hz0erUrq2m0UVYmDUmeXlhtHbPLbfQsehuycNNN3EinZKir13ZMWJS5i0zZlAD8b77gB49VFtjTg4c4A2xdGngwgX9xytblo56Ldi7F5g5k/Yb5VysWdO797kylIya2CUnszzywgWWehhZHrh/P7NvzpwxbkxPaNxY20yVatVY2lq/vnb7dIerV3n+Xr3KMkrBeypV0r/bvL8zcSK18G6+2RzdMoOCgKlTmW3+2GPWmHcardN8//3a7MfhMNaBlJpKXdezZ4GePb3bR8WK1OU0SqtQj0Db5cts6gWwosLIpI24OOD48fyfdzoZAI6LM6ZBkYu0NI578qRxYxbG+fPUnq1WzfeMW2+IjKR81e7d1OM2Ow6Htg2n9Oa//4AXX6TWsTgXfUKci4KgN/fcw81dbDZGRY3MXDQzf/4J/PorcOONxo3pdLIbcHIyI9VGZgt5Q3IyneZWLFuLimJk3Kzl+Nn5+29qILZqxaYuelO8OCfYAB2MFSroP6aLZs2ATz+1VsMuX7juOm5G8/vvzApp2RL499/8X/fll7wO3norS9WMYv58ZtMPH27N64vV6NaN5/wnn6g5HocMoYPD6OZa+eHKnCpSJHCuRaro14+yAnPnUitNb86dY1ZsUBCdSd44NocP91w32WxkDyIaPe9313lntJNv4EAeG2ZqYLJ1K++9deowKG40ruufVeTIvvyS+pT9+/N3I0hJoWROcDCzgD2hRg3KPFnBcWtyxLlodZYtYxZRw4ZAaKhx416+TKHf5GRGla0QmTh7Fnj2WQrLvvCCamsEd5kwgdmcHToYO26jRix/OXbMeNkBT2nbljfV1FTVlnhOgwZssGQkSUnUEUpKAh591P33JSQwg8ao5kJ2O8sRS5c2tosxwOukJ0ERo8nMpBTA6dN09lq1TKh6dTpyChMRX7OGGm5VqhjrXHzxRX7OXbqY37m4aRPPz7p1jRFl37GDpbrlymmXrbZ/P+85qpqYvPpq7seGDWM249SpvnX29ZaZM40f00pcvUr9YJvNt9LohATO6YsV0862goiIYBZYZCRw6ZL1ZJa0omJFaq2rwF1dcaP1x6OizKd5brcD7dur6yS8fj3PTaucJwkJXJMYOTf79FP2EBg4kHN8T+jYUc39zQ+x6GxcAMAF7i23MOMhIcH4sZ99luKply8bO7a3HDvGiKyKjlsOR5aWYmF89BHw0kuMkhnFtGlsIGPGSfxNN9HBaGS5os3GRXyVKpy4WwUjAwzDh9PhtXChcWNqxaVLjKg++STPTXe55RZeR774Qj/brqVVK0bKjdRhsgIOB8vb27Zl4MhXMjJ834c3NG7MDJ7lywt+3eDBvN/edJMxdrno14/OJSt0UHzsMaBNG+0kGwojOZkZGT/+qN0+V6xg9liDBtrt01fWr6dN6emqLTE/u3ZxrtKvn3Fjfvwx52+PPebbfv74gyWXRpW/FilCp/Xff1vHYbJyJa8xd92l2hJt6NSJwfP8EkRcc2EzSCSo5rrrgHXrjMvCu5aoKCA83DqB1LFjmUU4bZpxY1auzKBF8eLGjSnkQlYrVubyZS5MTpwwPnU8LAwYMYITAqOyeHylXDlmYRi9SE9M5M07M5NRnMLGX7CAE5i6ddm9zwiSkoCDB9kdTiAHDqi2wNykplKDxl2neX5cusRorJETpgoV2JCmUiU6j92diAQHmz+LVSvWr+d1vk4d4zJZPMHVETAoiFm7ERG+7a9VKy50lywBOnfWxES3cDfrv0sXYzWvXJixmU9+RERwIWxUp8jatYHXXuOCRst9qtDRzo7TyWu7K1v60095bhila5cXqak8V1RldLpLfDybYRk5z4yM1CawGB7OzUq0aMGMsm++MaaBTloaqwmsFHQuCLudVWiDBvH8yr6ec92b3nzTWC1OgPf0H37geT9ihLFjC9pQtKhxTa1c9O/PzRvS0sx/f7EItm3btlnEM+Q+mZmZSE9PR0xMDMKsIP7sIQ6HA5s3b0azZs1gN/qCL3iOw8GLbGYms54KW/i88w6zFseMMc65ePAgs19VdB4viCtXgO3b+ZlpuYDTAaXn5TvvUBj9jjuArl2NGXP/ft6Mq1TxTSeoVy/qzn36KTB0qHb2+QsrVjCbpHNn7Toju0OdOvyOV6401tmmMW6fl1FRvAZu3Oh+8y1B8DdOn2Zg8+JFBrB10hv26H7Zrx+d/h9+6Fs3UCO4cAHYvJlOGqPuxZmZdARZQZ5ISzIy6AxwOnntNkK24cwZ6i1XqqRdA6733wdiYzl/U+VIi41l1+jszV2qVKFjccAA4+05epTlx6Gh/uPI9ZWff6Zju1s3ySTVg+bNqbX/449qArkFYBa/z+XLl7Fr1y4EBwcjqICEEMlcFAS9sdt5o4yIcC+aPWaM/jZdS82a3nfQ1ZOdO1mCEhXFDF0hb377jVHeli2NW9BolV1z6hQd8FbImFiwgIvv3r25ADeCt98GFi+mnIORzsWICGYvVali3Jgq2bmTWbhGR9oBfreLF3NheeeduZ93OhlkqVgRKF8+8JwIgcKhQ7yW16nDjpUqKF+e5c8OB+cttWqpsSM7riSBlBS1drhDeLjxC1Mtsv4TEykbVK2asVq7b78NfP01pRdGjvTsvTYbHX2nTvG4NYLy5dlUS0s2b2ZJutG64tkZMADo2xeOlStxZP16VGvXDvYuXYzPWHRRpgydaOHhdCKbQRZm0CCuQ15/HWjXzvjxFy9mgMVut4Zzcc4czl0GDzaffmZeJCYGtvarhpjgbBUsjdPJqKkVMijPnmUUvmRJ4xdnVriwmpHLl5mxqCKbcvZs6kyNHAn07Gn8+J5w770s61Qx4fGVv/6iw06VczEz0/3F2XvvUXOnalXjnIuuBUfVqsaM52LdOmPHU02ZMuo65O7bx+ZszZrl7VxMSsrKYr982dgy9WeeYWbNY48BEycaN65VOHmSi5KaNX1flPz9N/Dgg8wUVuVctNnYGCc6msfZ0aP8u04ddTqQ77zDa2+JEmrGDwT27mWjw9q1jXUuHj3KZlWtW3v+XrudmrtWZ9Qo3udVyg4A/Dy7dMH58HBUa9ZM7bquZMnCdYiN5p9/eLyqoksXOlmtUlkxbRrvj9ddZ+waeMwYSlO8/75nSRB79vBeHigBdR2xiCqokBe2uXN5sfngAzUG3Hgjbz5Ll6oZ31PGj6covdGdaT0hI4ORE6M5fRpYtIiRMTPRqRPLNP76y/ixN2xgqciuXcaP7Sn9+nFh0LSpcWMmJLD50Pz5vu3HpZ1ntITFSy/xevDii+6/p3dv4PbbjXMsAsDjj/M47N3buDGtwpdfMir+6aeqLfGN227jeTR8eN7Pnz/PjJnwcOP1Lx0OlnpeuGDsuJ6yezdw/fVcqBvJTTdxsbd+ve/7iogA+vRRn5WSXWd12TLeXx5/XJ09rm7qVghir17NKgKj9asnTGCH1JMnvXt/2bIMpBpdAnvHHZx73n+/seP6wpo11HjU6prYvDkdulZxGgUq33zDDsQxMWrGHzqUQRarzAWHDGG2p9HJIStX0jF9+LBn7ytZks5IIxtj+imSuWhltm0DVq1iVEAFdjszF5OT1YzvKUlJ/Omr8L83rF1Lx13jxiz/yI+NGxmJrV/fWKfWnj1c4Nau7b0Yrp6oKAMcNoznVseOxo9tBQ4f5mKkevX8nSJmxm7ntcuTReCzz+pnj+A5O3dysh8ZWfB1tTB2785aNAwcqJ197tKuXcFZxzVqMACkoqP1hAnUuatQwfixPeHIESAuLus+bxSVKvG7SUvzfV/du6vLWMyPEiUoTaI6q8oqTJsG/PorOzgbqZ8XG0tN76ee8i5LqGFDYN487e0qjObNvXeq7d5Nren69Y0NrA4dygy2v//muSEEBm3ayPftCaqawb3wAu/HRsoICTkQ56KFcY4ezUh9/fpqDPjkEzp9VJWSecoPP7CkzMiutC42bWJXyf79C14Euzrv+tIgwxsiI5ktUa2aseOamRtvVG2Be6SnU6srMpLZHUYRHc0Iqi/luvHxLD+vUYPlgEZy331qoqpW4KuvqO3Trx8wdqxqa/Knd28e9y1a+Laf//4Dnn+eeqUqnIvuokJ3yqjOy77StCmPW6O7Pf76q7HjGcGRI1nzu0mTmIGikk2b2NClRg3fgghGUK8em34Yrd367LPMMg6kkr4ffwSeeILOvgULjBu3dWvOe7TIpHU6mR0cGUlniBWyc41i0CCWIs+fb5yWuBVwOOQ4KYjbbvP8Pbt3c/4QE+Pd+4UciHPRyjRsaFw34byoWFHd2N6iqnt427bAI48Uritzyy3Mprp40Ri7XNSpw3Ies/H889QjGztWXYau2TlyhAua4sWNPW6iozm594V9+4CZM2m/0c7FqCjPMjwyM/nT6ODEzz8Do0czu2PJEmPG3LKFZSWqNNbcpbCMP3epXp3O5nr1fN+XNzidzMI8fJiZa0WLqrHDylSsKIsCrThzhrIRFSrQuaiarVtpz003md+5qCpbZ/Ro396vymGRlsaKndOnPW+U4gqKG70O+vZb7faVkpIVyL54kfM4gSQmMkP0zBnVljCAv3EjJXFUZXEvXcpAT5s25lyvZcfh4FzZKs3nNm3iPaZzZ5lHaIA4FwXBCFq3dk+w2mZj1qLRmYtm5Y8/WHqi4mJ/6RIz6+x2c3TMzI+kJB4vKsr9faViRTrdrZD9/PffXMi0bMnfjeTYMWO/37vuomOxTh3jxlRJx45q5Q9sNo6flATs2JHbqTtvHkt+hwxhAMpIjh9nEKFECR4Xgn507sx7zmefqe0cW7dulrPdk4ZXetGwIYNPjRqptcOfGTSIAaX33mMmoFFcvAi0b8/fr171TO/s7ru5WZnkZB7Xly6JY/Fa5sxhZY4Z5iG//04Hfp8+xgV5r6VoUSA11RpSZIsWUS6pXz92gzeSixeBAwf4u7tyCdWrAw88YI5jzQ/w2Ln4zz//oHUeTpL09HR88803uDOvToeC9mRmssy3ShV2mFQRcfz3X05G6tcH+vY1fnxPOHcOePpplnh50sBBUMvEicD+/b6XPXrDd98xS+Kmm8xd+tayJScbWmh+GU39+sDrr6sZOyOD5TYnTlCnqrBFTWIio7FGR2I7dGBzISOdiw0bWkOvxuFgZsO5czwPrEzTpjyPr1zJ/dyqVcAXXzBjwmjn4p49dOw0bGhu5+KmTVyI1q1rbOf5uDjg3XdZTvXCC77t68ABOhdVC8qXLElZBIBB0WLFePypKrlt1YqbkD9Xr/JeZrd7J2+TkMAsOqMbRpUpQ63vcuXoFFB97BtNdDT184XcNGum2oIsSpemE9xIbc9rue46VioZKX/kLQkJXJOoyFz86Sc2XuzUyf0Mz/bts4Icgs94HI58/fXXMXv2bKSkpPz/Y9u3b8cjjzyCP//8U1PjhPwpcv487P37c+LnKtczmrg4OuwWLVIzviccO8bsj3ffVWeDw8GFw9Wr+b9m7lw6P7dvN8ys/6dLF2bouSI+ZuCWW9hQQIUWZHg4UKqUdSa7RmuNAezUW6aMdTrGZ8duZ7n9pEnuddi85RZmcS1cqL9t2QkP53XeaA0vK3DqFFCzJsuEfLkPpqdrZ5O3rFpFB1leTtJhw4Dp09XoTlWuzOyDm24yfmxPePppyo8YnVVy8iS1mpYt831fq1ZxXqVKR/tarl5lEDkujpmrQsHs3UvnttEBAIAZh7Vq8Tzwht9+YyDB6IZCNhvlUdavp4PRCnz5Je/J0uAtcLj9dmDdOuDll9XZEBZGrU8rOBcfeogyLzNmGD925cqU9DAyyCjkwOPMxZkzZ+L999/HhAkTMGzYMGzbtg2rV69Gr169MES16HMAEXTlCpytWsGWkQEEB6sxokkTdsPTQvNKb8qVo9NOZXlPw4acvK1axUY8efHZZ+ws3aiR8SVABw/SCXvunLnLgI2iTx/jO49ajStXgAsX6OTxhosXmSmhIvPaZgPuvJNNMtwZv0gRTlr8ncxM4JdfmKVkdoH58uV5/JQvz6w/byeTbdrw+rdkCYMsZqNHD24qqF8fWLxYzdieEBHBY9boBjQtWzL7unZt3/dVq5a57r3JyXSk2GzmWKilpakJornLiRN0lKmYZ0ZG8lrobaZQqVLcrISriu6rr4w9b5KS6HSXZnD6smcPdQ6rVBHNdasRGqquQeh112U1R3UXs99bLIbHzsXo6GhMnjwZs2fPxltvvQW73Y5nnnkGzcyUvhwApEVHI3P9ethVLvy6dzc+yukt0dHqhcmjoljiW5A48W230amoopHCggV0oMTEGD92XiQns4NX5cqB4dTxlvffZ7fb2283/nx87TVg1izvy+XuuIMNSz75BLjnHm1tc4ePPzZ+TE9xOrl4unCBGWx6N6U6fZqZNzYb9X3M7FwMDqZWla+lN4mJvN5YbXEtZGFkt9js1KpF3Vh/4+23gXHj6Hh/9VUGHVRdC06d4j0mPZ1yFqo1IPOjeXNg5Uo11US33877qVUaKPhKZiYzvR0O4xtg3XwzqzVq1PB9X2+/zX3ddZeaOZCZWbKEkjV33y3ORYDXvrff5lzFHSkfwX06dAB27eK5aBW/honx2LmYkJCA+fPnY+vWrRgyZAgOHz6MmTNnYvDgwbj11lvVOrsEwcwsXszSoiIFnHbjxhlnz7Xkl02pin/+AW64gY7WHTtUW2Nefv+dx1azZsbfFH3trnvqFBcJZsiKKYwFC2hv797GdhW22YB772WJYs+e+pdHp6TwWHI41GXFe4IWi+mdO+lgVBVpB7hQfuopngvZpUYyMnj9i4pidl6gOA8CjYMHWZpat676xU1sLDtnAtR77dqVAdrZs4EBA4y3p0SJLE3hS5fM2/CudGk25VGBLw7XU6cYpKxShdVIRvP++7y/3nknyyndZd06XrcjI/WzLS+qV9fuPrxpExsXqjpuzEydOkC3buZIeGjalIHdb75Rl7EaFJQVyBo1yvjj3hPeeYdzl8GDja8m8IbERODyZQkwa4THzsUJEyagXr16mDVrFir974DZsGEDPvroI6xYsQJvvfWW5kYKJsfpNP+C5+xZOvVKlVJnqxUcKGYiNZU38apV1Yx/8SLw8MOMEi5aZN5sieHDmTGhsruot6xdy0w51RoyGRkFO/0B4IMPgDVruAAz0rkIMJPQqK6ttWtzwRNIhIervz47nVxkVqiQ8/H4eDp7Q0IK1uvVkzp1eA/dtk2yyPPi+HFexxo08D6bZP16Ola6dlXrXIyNZedgpzPn4/HxfPzbb413MBYrxkYGpUqJ9qMeHDjAyp7q1dU4F+PjORfwpFlGUBCzaq3OmDF0LEr1X2769+emmitXgK1b+bvK609QEM/PkBBzV5QA1Ig+fpzrEhXOxaefZoLKtGnuXSd27mSQReY3muCxc/H+++9H92smPm3atEHjxo2x0Gih+wAm6oMPELR7N50fgwapMWLPHgqoh4Z6rm9gNI88Anz+OcVln3hCtTV5k57OxWOJEmocoNu2sQw5JsZ4vce86NWLGpDXLnKMokgRlusCdDSaNaLVpw83FRw/zk7axYoBQ4d6/v4iRZiRpYqPPgIefRS49dbCyyp791bjWAQYLRfyZu5cZu/efTfQt69qa7ynbl12L782IyYpiQ7HsDB1gbFz54Dz52mLGSff+/YB993Hz9DV5dhIGjembMHOnd5n2VSowONXZTdShwMYPz7ve64riDxhAu00cnFrs6kLMnpCXBzPkxYt1GQ3jR1L3ce5c6lD6y7h4cD996sL8g0ZwuNehRyQN2Rk8Ls+c4aOdl/OhRYtuAnmxOHI2chFdXDDClI+AM/pY8e8l0zylb//pkTF/v3uORdLljRvRrwF8di5eK1j0UWxYsVw3333+WyQ4B5hu3fDFhdHnQ5lRoRxsREcbP7sxeRk/rw2K8RIDh+mXobdTg2ja9mwgboiDRuq6Rb97rssT5k0yRzORReqjqvQUEa9SpUqPKstUNm1i4uSxo29cy6qplgxXhtOnCj8td524RT05b//gO++4zHojXNx9246b2Ni1AXqAC5ahg3L/XiTJgzeORzG2+Ri+XLqmmmhMaYHR49ysX/2rJrxK1Xi53Ppkvf7uOEGbiqJi2PAKD+cTi4Y4+LM2fhINTNmAD/+yCz3Bx4wfvxvvmH2zaRJnjkXY2LokFRF48bcPGHPHmbY16vHyg0jcTpZrgswY9mTz1qwDrGxDLZkvybOnatOHsJKvPaa2vEfe4wBx44d1doRoMiK2aKcGDUKpUaPRlDbtuqMiIriwsysGV3Z+f57prardIAmJ/OCW7583s5FV8ddVdHjmBigUyfpgOfCZjO/QykjgyVNkZE8bow+vqtVY8lu3bqev/fkSXZZrV6dpUEq6NmT1zAraMIYxeOPc9H2xBMUrjc7t91GB1z79t69f+NG4IUXWI6q0rlYGCrLoMxesteoEfD11+qCQNu3mzu46i4nT2r7Oi1ZsID3uttvV5M97g716jEQoMoJ/8ILPA4rVlQzvpH88gsrkm67jQ3PjCQ4mNlQoaGU7/EWp5NZ9xUr8hpm9lJXozlyhFUlTicrq4zEjPIQ2TF7Qo9qbrnF/dfu3Qt88QVQvz6bYgk+I85Fi3Klfn04mzVTezMqUsS8k7y8KFZM7fjVq3MyVLVq3jeG/v3ZTMGX7AdfePhhbmZh/HggIYFNDqRsJG+OH+cNMTSUznOjqVsX+OEH7967fz87Tdeurc65WKYMt8Jwdf9Upbv57LNcXD/5JEvf9GT9eupfjR6t7zha0a1bVhaJN1SvDowcaY572ZEjbN5SrRoz2AX3iIxkGZYq/GWR565EhQopC5fmbcOG5jhX82LWLLXje3sfdUdzWE/S04F//6Vjtm9f986nChXYhLBJE/3ty4u///Z9H+fOZQXwUlPFuXgtISF0KgYFGac5DZhXHgKgM33pUmZQ3n23sWO7i8PB78oq98XNm1n2ft114lzUCJN2KBAEP6RUKWZqTZiQ/0W3RAlzdwAzkt9+YyMVV0m7Cs6epRNMpQ0FkZTE4yoy0jo3chcVKlDv0KwTpOxs2MBshdat1YyfksJyxIQE/ceaNQv47DPvMwGtRocOwLx5zNhUzWuvUdszu/7nG2/wHFm2TJ1dq1fTueMStRe057rrgFq1gL/+UmeDq3Ihv3uJzUYNrU6djLULoK7w6NFqO7r7K7ffTr2xTz9VM35qKq/D/ftT39od7rwTWLWKgTercvEinaP16tGRJuSkfHlmdhp9TfREHsJoMjOpzW/WNQlAmZrQULWZnZcv02noThCgenXeW1Rp1/shkrloRVJSUHrlSkYHVHdL+/xz6pXddZc5hd4BCmw/+SSj7S+9ZD0nTKDy6qvUqfRWIF8L+vfnBGLRImDwYHV25EfTpnQwpqWptsRz6tVTr8sC8Bp28CC1I/Mrj05MNDZyfi3jx9PBZMTCul07blYhPZ0TfddCzco0aMBzuly5rMdWrKCO2/XXq7Pr/feBL79kcMyMn/GmTXRQ1KvnXiay1vzwA7BwIZ1uDz3k3T4OHGDwoGhRbW3zBLudemKDBnGelD1zxzVvevNNNRlWZm3EZyauXOF8PDjYswY4iYm8foaF6WdbQZQowWtfqVK0I1AaK1SrBmzZotoK8xIcDPToYfy4ZpaHeOMNBoAjIowf210SEzkvU5mJu2EDpW7q1aP0UUG0aaPel+JnSOaiFdmzB7UffxxBZhCUnTqVunT796u2JH+OH2cHyXffVe9YdDio2XHmTO7n3n2XQtw7dxpvF8ByyJYtzSNU3LcvnSoqMzlLl+ZENz1dnQ3uoDLq3bMnu03++ac6G3xh2jTgxRcLnoD07s3ryMKFhpmVg9q1OfmRrObc7NzJjC9vm2GY6dwePZrR9uxZlA89xEYRHTooMwtt2gD9+uXuZG0WJk5kpm1srJrx9+6l7tvatd7vY80abqpLfgcMoJ7YtcHi6Gj1OmNm5uBByoT07KnOhtmzea944QXP3vfTTzyGb7xRH7vcYccOZqipKLn3htdfZyXDe++ptkTQGjPLQ0RH0ymtKhDgDg88QIkXlckDlSpxvqyyiWsAI5mLViQzE5caNECYGSb6ffoAbdvmzLQwG2XLUk/BDIwaBXz0EfDKK1wQZefTTxltadmSUVyjychgc4OUFOPHNitLl6p3SJudy5eZPelqSOQuFy9SB1W1zlD//ixJLKjjY5Ei5s3M1pLERGpf1apFLU8rEBHB46hECe9Eztu2ZXBsyRJGus1Gz55qHRYApTwmTFBrQ0GUL89MLVXnaLduzCjxtONtdmrV4mYGBgxgcC8ujtk5UVHMylR9rQbUZpAXxIkTwL59Wfq8KoiM9M7pUKqUNRozZqddO85ZFy70rqGcryQk8F6pMqM8EFi1iudW587GNd5zyUPEx+etu2iz8XkV8hBWIDTUs8xpPahb130ZodRUJmjIWk8zxLloNRwO4PJlJN55J6q1awe7w6F2wpdX12OzUbky8Pzzqq0glSvz+8rLgXfnnWxcompR37AhI9hmSLc/e5ZlYtHRajv5mv1mM3cuHdJDhqjLOnj/fX5Onk4mhg5luedHHwHDh+timltMmaJubHdJTGR5bEgIMHCgfuPExbH8v317YN06/cbRkqgoOri9JTGR12OrLa6FLFRpxblo3pybP2G3A126qLYii9dfp77e3XdTI9VsNGlCR0hGhjobhg0DRoxQN75ROJ2UQkhLoyNDBffcQ8eiL5nGb77JOfewYZSWEnLz2GPAf/9ResKotYCZ5SG2b6f+crVqDIwLvnP99fxcFy9Wm73tR4hz0UrExgLjx8N+/Dhquh6LjuZFUEpVrMHTT7NkJa+b0vjxxtuTnTJlgF691NrgYsUKOsw6dmSpmJA3y5YB33zDjBlVN0VvNTFPnWKWR+nS2tqjBwsW0Al1yy1qyhZ37WLwoV49fZ2LwcFAs2a+ZWAZja8BgJ07+d2qjrS7GDiQE90ff2TzjN276UCVknj/5cABNjCrVw/o3l21NeYkOJgZJmZtZFCqlPosNm8yOs+cAd55h9eae+/V3iZ3+fBD4JNP6NB55JHCX79mDecQqsqoGzXi5gubNnEO562kRyDQujXPLaN1OF3yEA8+mLMqJzqajkVVa+7163l+9OljXufiu+9SbmbQIGtU/CQmMkAdKFqvBiDORasQG8sT9doU7fh4Pi5aOPlz5gzLGkuXVp+JVqyY2vGtQmYmJ7uqO0P+8Qe1tFq14iTDbNxzDzMmrrtOtSWeExfHc9MsN/TU1PyzIObOpb1VqqhxLlaqxJLdmjULf60v9O3LLZAoXdpcDu69e7kdOsQGDc2bM5vcU9kBLVm6lMGv1q3Z3ErISWZmlpZys2aezzP++gsYM4aORXEu5s1dd3FBXbasakv8i4MHqTms2rmYmMhseXeClTYbr0VW5+GH6Vj0t6xnLVGpaTlgAO/Bd93FirL33lMvD1GvHru7t2qlzobCmDGDmott26p1Lk6ezESVJ58Ebr45/9dt387rj8oqOT9DnItWwOHgxD4v7QeXxtSECVwUGn3Re/FFZk6OHUsdQTPy2GPAZ58B06cDTz2l2pq8SUujc6NECbUO0OXL2V27Vy+1gsG33cZNNXv2AB9/zLJJMzoXb7mFm0oOHWL0PTzcs47aRYoAFSvqZpbb/PYbAzSNG+dfCty7tzrHIkD9mBUr1IxtBV57jd/dww9Tm8nKvPEGz43mzdnkoEIF9U0OMjOBw4fV25EXBw8yyFK7NjB/vhobrlzJynxNSeF93BMqVmQWStOm2tvmL5Qpo6YTuLvExVHOpWVL3itUkJlJJ3ViIrMA3QmalC7NBgyeHrNa078/HThW0fq9dAn4+29mPHk7B2vZkptgXvr0ofRQZiadZarp1Mn8Wo9DhtC5qOo66GL7djaa7NOnYOdiiRLqr39+hjgXrUBcHDuV5ofTCRw7xtcZrZGTmQlcuMDNrLjKaMzQNcrhoIPz2DFqzbkuaOvWMTOpaVN2C1XFgAH8vPbsUSOSbTY6dGBHdF/LX/yZTZu4OOnQwTPnolkoXZrNZU6cyP81Zg1KCGTNGuD775kF4olzcc8eZiY3aGCeYzd7iVyHDnQUqGwSAbDcc/36gpseqeLYMXZpVpnZWbw4ryPFi7O5lacLlRtukNJIq/P667wGvfMOO7yrICgI+PJLHoNTp7rnXKxXD/jgA/1tK4wGDdxvZLhvH5up1KtHnXIVnDjBLOOSJc1bqi/4TsmS/pElayQzZqi2gIwaBdx6K9CmjWpLAg5xLlqBkye1fZ2WPPQQGzOYwXGXH4sXM7NAdUk0wMzSDz/k5O/FF7NKQFwLo/BwVZaRdu0YiTXDZ2UGWrRQN3ktDIeDk+zISB43qr6zmjUZufdEpy8hAZg1i2Xv48bpZ5s7NG1KJ5MZs7KMpnNnZs19+CFQo4Zqa9zn3nvpnPFU82zjRl6Hu3Qxj3MxL1R3xy1b1hxZG3nRoAFLtVV/RufPy31TT86cofat0+meJp/R1K3LRaze0hWF8fLL1Kc0YyBAK377jfOGgQMpCaWCiAhee8qX51zM06oxh4OyOxUrUtpG9fXLrMyfz2z+W29lmasguEvXroW/Zv9+4PPPef0eOlR/mwIEcS5aAXcXvSoWxxUrmqO0sTDMpHX47LPs+ppdO2jIEJZeXrqkzi6AkzYzcO+9zCZ76SXvG4b4OydP8rMpUoQl9aoWts2asZOfJxw8yFLWGjXUOxeLFSs4SzczkwtalTo7AB1ghw7xHNWjdCwjgxmAmZlA0aLa719Pbr3Vu/dVqwbcf7+5srSTkpiJd/Wq6Ci7Q0SEORzD4ljUl7Nn6VQsXdqczsVXX1VtAXn4Yc9en5HBOYRqMjKAf/5h4LFv34KdbRUqMBCmUkYgPJyyFd5y5gzQsyf/z7Q0zczyO5KSgK1b3c9q1Zp332UA/+abmZmumhMnmPCQmsqAltlwOHhMW+V+uGULAzLt24tzUUNMcEcRCqVTJ3aoio/PW3fRZuPzZtdhEMiTT+b9ePHi5rh5mYGffmI253PPqbXD4QDOnaPTt3p1tbZcy4ULWaV4Vot6R0RQC9UszVwK4t9/OfFo1gz47z91dhw/Dhw9ykW2XixfzjLTQOlM3KEDNzOxdy8DTZUqsZP17t3A6NFqmzalpbGpXHIyMHKk9a43Zqd9ezpVvvyS1QNCbiIigDvuUF/d4W8MHcr51ltvqW3okpmZdS0+fbrgzMshQ7hZmUuX6Bz1JusxkOjbl45Fl6atkaSmsp+A00l5EjOsz8LCaAtQcBNCVXz/PRvO9OoFLFmi1parV4Fdu+igzk8yrmpV6umbbX1nccS5aAXsdjZNGTSIjsTsDkZXdODNN9XcoE6cYNZSsWIUVTcbFy4Ajz/O7MpXXrFONCXQeecdHluqL/gHDzKrqVQp3qDMRKNGPL6tGPWuU4dl0WZh8WJGMAcOzF3e7dK8U+1QWbCA13i9MnmLFDFes1crUlPpfE1NVZfhoBU1arBMrkYN4NdfmcXYp49amxwOOnYALhxKlVJrT3a2bKGUR716ajsJf/op8PPPnKd5mkl58CCDaWaqsDAbZcsCCxeqtsL8XL7MuVNoqHsNFRIT6ehSfeyFhLCJVdGi/B/8nZo11eqrW4Xq1dWtAy5d4n0vPp7BDTNQqhTveaVKUf7AbCQmMgvZDA7zgweZ5Rkenn+WZ+vWoqmpAxJ+tgoDBlBb5Nq27tHRfFxV+dSBA8yqMKsWxvHjbJzy7rvmcSw6HLxZHTqU9dhbbwEvvMAoi0qmTAFatVLXddPFoEEs73FHkFxPsi+iVTdVyI+QENUWUOuudGlm+VmRjz5iCf7ff+d+rmdPLta+/tp4u7LTrh0nQdLVLjdxcewW7Gk2S3q6Pvb4QvnyXDx8/z2z3GfMUN9RtGhRNi/o25cLBzPxwgvMePrmG7V2bNpE7Udvspv/+otOZDOV5wvuc+QIA2Y9eqi2hEG7OnXcn5P/8AOzpXv21Ncud9i4kc0NVWSpecOTT3K+/OOPqi0R9KBsWeCLL4CVK82zfgwKYvCxenX1Ae+8GDmSFTZvvqnaElZ/REYyUGvGuZ4fI5mLVmLAAKBvXzhWrsSR9etRrV072Lt0URshqFQJ6N9ffcv5/ChblhmLeZWTq+Lzz4ERIzgR/f13PjZ/Phcn7dur1Rg8fpyLo8OH1dlgJipUME8UzsxcusSSSXc7tl68yEwJs3yuPXsyUFOnTu7nihQJjGYvW7bw/G/UiFqEViIigseTp9k3bduyKdKSJUC3bvrY5guqMxZd2GzAsmWqrcib8uV5vF4beDWafv244POmrLlmTfWNQATvOXmSjQHMsICtUIHlm+7OeUuWtIY8SXY6dmSTxgUL1GaqHzzI+fKRI+ps8HcuXQJWr2ZVQr9+qq0RCiMkxDz+gPBwyo0UxNWrzPI2i/PYTxDnotWw24EuXXA+PBzVmjVTvzivVYtaTGalUiVg4kTVVuSkShV+b9kzQO65h4sS1ZkLo0ax869KB2dCAidrVauqd+rYbOrPsfz48ENmvAweTLFplXz6KUs03M04uOceZmbNmwfcd5+uprnFmDGqLSic7duBbdvoAG3VSvv9f/wxM6iffNI8zQncpUkT70rpEhPp6FadIS14z0cfqbaAdOliXVkBq9C6Na+DK1eaq3t5w4Z0gJhBouSBB1hN5M9s3szrvWq9ucceY6JAkyaev3fmTMpejByZJTkh5CYxkfp9xYvzXm0kZpDDyYvvv+caqW9f9dJRVqdbNyb2xMaaI3vbTzDhWSMIfk7nzozCrViR9diECSzdrlVLmVkA2LSid291WRQOB8t62rVjpq7DocYOK7BiBR1CvnQs1IpGjah55m7m2KlTzKywgjj/ggU8JnfvVmvH558Dd96pn+5YxYo8//XoRK033kadd+1iSWDDhtra4ytz5jATb8CALPF2wT/Zv5/3/uXLVVtiflJTmWmSkqLakpyULMmGit27q7bEM2fIuXPAiy8yyGcG5s+nxMH06fm/xukEVq1iKXJ0tGGm5Un79pwve5OptWkT53AnT2pvlz9Rpgx189q2NV6aaNAgfrdmS6CZOpVrxm3bVFuSm3ffBd54g40BrUBiIu8pZtKR9gMkc1Hwb86cYVlj6dLmSXsuIqddnsTGAuPHszQTANavZ1Ru9mx1mqIAb+QHDzKjS3VmaXbuvptOkeuvV22J56xaxXPTbPqBly+zG1925s1jVkqVKmodbzExQNeu+jn+n3mGWyBRqpQ5J5VXrlDnc/FiLiD27VNtETvJ/vknr8dmKdc2ExkZ/M6SkxlscZd165g5fcMN5nBOmZnFi1lJoLqiwV84fJhaw1FRwP33q7aGc4K//ir4Hmez6ZO5bzSPPUbHZIsWqi0xN2XKeKdjqwX793M9cu2cUDU9evAcqVBBtSW5ee01rpfatDFHefTs2cz0HDkSGDo09/PbttHBWLGi4ab5M+LlEHwnJoYn58aN5kvRfuIJRkOnTjXvwjk1lVvJkuodoGfOsOQkNJSReKOIjWWU8FqdoPh4Pq6yadGiRdSjGzLEXM7Fnj3Nk8a/bx8dD5GRLNUoDLudrzULu3ZxMlS8eG6NFldmguqMvuHDuQl58+KLwNatwKRJQNOmqq3xjQEDeM1ZuJDHpMOhXp7h9Gk6I06fVmtHdo4eZTZvjRrM7FXJ/v2cCxXUmTIvoqL4fVv9mDUC1ZUd+bF2Lc+L5s3V69WmpwNjx3JOvnBhwY6RkiVZRm0W58mtt9JpUq+eakvc49w5zpeDgjyXRGjZUn2jLqFgli+no0z13O9apkxRbUH+DB7MeYJZmjIdOEAZjfbt834+LIzzB0FTxLko+M7589ySk1VbkhuXTWaL8LzxBiO0jzxCHZEbb+REQ3W33fXrOcFr1Qr45x9jxnQ4mLGYlwC500mH64QJdFqpWGCPHs1JpAju58+6ddTrvOkm95yLZqNcOZ6Hly5xcRYcnPXck0+qs0twnz/+4HE4dKh7jpo9e4Avv6RD6Lbb9LfPXa7N4N6yxRwZ3FOmAM89x67cZuH4cTp2TpxQbQkbywQHe+4M7tHDHF2GBe95800GQN96Cxg3Tq0tRYoAn33GUr/ExIIXznXqAB98YJxthVGvXuGOxf37OTfVS3vYEzZsYIC3aVM6GQX/IiKCm+A+BUkaqGDoUJbUN2+u2pKAQpyLgu/89hsz3czo/f/uO06yzMaKFdSM6d49q1NfmTJqbQKYTda4cd5dc/UiLi5rIZ0XTif1O+Li1Ajmm1EcPTOTzpHISB43qjNe69alU7p168Jfm5gIzJjBbMAJE3Q3zS3Kl6f2XlRUTsdioHDkCB0cdeoAP/2k2hrvGDeOE8lmzdx7/caNLAns3Nk8zkUzZ3B707RAb+rWBb75RrUVpFw5ViCovhb7M+vW0bHUvLm55EDq1OEC1gwBSJuNgYBixfyzUdWyZcCDD1KaYckStbZUqkRpGk/nyxkZDIZVrEjHpBmbhpiJ4cPpvH3vvfwz0AQhL9q2zb/514EDbEZZty5w113G2uXniHNR8B2zl/MULaragtyMGEHHYseO1Gfq149ZU6pp3ZqlhUbirqC1CF9nceoU0KABJ6VpaepLJtu3B5Yude+1hw4Br7/OsgmzOBeDgvJeIGRm0tGj+vMF2FDmtttYxvHXX9ru+8gRlrYbLZiuJbff7tnrq1dnSaCRgZSCMHsGtxkpX55OVzMgTkX9+f57dtl97DFzORenTlVtQU4efdS912VkmEsDPDOT97bERAYr8wr0RUQwyGwGrcImTdi93FMSEtgBuUgRBiSEgtm7lxn810rW6MmGDdTabtvWWIkod3jzTeDVVxlMnTVLtTVZOBy8D1rFWb5tG/DKK5REEueippjoriIIAcS12SdhYebRvTEad8XZVYm4p6UBSUmcCJohuxQALlygtldIiPUcDRERwOOPW+N4/+8/di5v2pSZbiqx2+n4d2U6a0mzZtTMTEvTft9mpX17c2VBmD2D+8ABynZERZnLsWN12rShXt9XX+WfYSGQFi0YRDB7QNsqDBtGh+0bbzDQYgY6d6aT4vhxoHLl3M8PHMjNyly5wnuulRwxKnn1VX5mRpa2/vor9Zvvvdd8zsX0dDpaT51SbUlOfviBmos33cTKPDOQnk4n4qlTwM0353yuShVmQZtFH9KPEOei4DtxccDOnVmLcLOQlMQIbsWKwOTJkllgVjp1w+DOZQAAhxZJREFUAqKjWfqXV9aOzcbnVd3gn3+eZbyPPspOaGagfn3qnKanq7bEc2rVYvaJ2fjjD2DNGi5uunXjY4mJzKYwwwIgOpoSFOHh2u+7VCk1DistuXIl6xpilmxETzB7Bvcvv7D0fNAg8zgXt2xhxn+9eixLVs3s2SzdffBB98+nQ4fYSK1YMV1N8wtuv93zDOVA5NIl6pAWK8b7Rn4kJgKXL5sn0BcURGc7YE45I62oUwfYtEm1FdZBxdy/YUPgjjvMc6/Lzl13UaffTE0RAV5PMjLMlfCQlJTVOCk1lQkZLqSpkm6YYMUkWJ5586hL98cfqi3JSXw88PHHwLvvms+xmJlJ+zZtYono888z9V81Tie111q14oLHCOx2LsqA3N+T6+8331R3wypVij+vXFEzfkGYSR+wZUtqPO3Zo9oS7/jhB+Dll3Nex3r2pDNn0SJ1drkoVowTStfiS8jJ4sVctLmrkWq2LE2zZ3DXqEGHWYMGasbPi5dfprTIV1+ptoTExfFasWOH++/ZsIEOSSs6xAXO42rXBrp2VW1JFlOnUkdsxoyCX/f992yQcssthpjlFuvWcTNrZ/Bruftuzn22bFFtiaAlAwey2/qwYaotyU1UFBN5KlZUbUlO7r2X1RVz5qi2JIty5ZiZ2KKFOZvO+imSuSj4TqtWPGnN1tClTBlmLJpRR+zwYU6eihalCPjOncyYqltXrV02Gxc7ycnskFy+vDHjDhjAZgXZu6QCjLq/+abaLqlPPAE8/bS5onFmJCWFx82pUwV3fExJoaPMTFpPAM+/tDRmYLuw2803gdODX39lxLltW+t2R4yIYAaOu8dV+/Z0hC9dmpWpqhKzZ3D37s3NTJQvT+3MvMonVXDPPfx+PPmOatQw39xJcJ+TJykZYKZMuwoVgBIl8r6OZKdECW5W4vrrOYf47DM2H1TN9u1sNnLihLkqt/yJI0e4RoqMNIfWppA3wcEFZ0qrwGbj8ZMXV6+yGa3Zko/8AJOt7gRL8vDD3MxGVBTw3HOqrcibypV5IY6IYJnZmTPmyVyYP5+p40ZnyAwYwM9j27Ysp2unTuqdetnT6M3CJ58wS2bgQPMs+L/5hk7DatUKft2997KL+/vvm0fnCbCGltPKlVzMduumbUnMs88yi/qHH8yVxeIJN9zgWVOsxES+3pWZrBpXBvegQZzsZncMmCGD24x88IFqC3LSp49qC/ybdes4T6halUFQM1C/Pu/FZmrMMW4cA7X+yJYtDGKaZV42YwblaVq1cv8906ezQuKBB9ikTSiYhQs5RxkxgtVoepOZye80NFT/sbzh7FnO1Ww2c2ZWWoUePagjvWgRG0gJmiHORUFQQWgoy2zNuFDs31/d2M88A6xdyzI3q2vA6cnKlYzc16tnHueiu1H7U6foONFDO1BrFiygM++WW4CYGNXWMIizbRvw+++cGGlFkyacqFo5g8rT6POuXXQwminSbuYMbkF79u6lk6F+faB7d9XWmJ8iRXjOmmnRX6IEcN11qq3IiTsawRcusJFLVJT7UhJGsGAB8M47lCR54YXcz69YwWOgsCCmUXhzH964kf9H377a2+OPVKvGZi5G3at37wYaNaLu4rZtxozpCfHxdLRGRprLufj++9RwHTjQPOdnQZw6xexFswSY/QhxLgr+y5kznGSVKWPOtGczOhZVU6kSJxCqy8Ozc+gQ8PbbQPHi1PgyA3feSceiFR2wK1Yw8lq8uGpLcuN0suTKNdn46CM6cqOjzeFcbNuWpaBaf3bz52u7PytQsqQ+nbd9ZcAALjrj4ujYjooyRwZ3fDwDGZmZ7Fou5CYtjd9Zaqp797B164CxY9ldU5yLhdOoETPXSpdWbYn1OXqU85mICHM5F8+fB9avz9+R5A8NGJ56itd4T7IdA5k77+RmFAcPci5oJk3z7JQvz87HFSqotiQnb7zBgFnLluZyLn7yCZMx+vfPWWW5aRMdjGZrjOMHiHNR8J0ff+QEuWVLljuahaeeYgr9lClMqTcjqalZkROzOED37uXEs3Zt6lkZiRkaZ1zL2bNsuhMdbR7n4k03cTMTO3fSIVK1KrMO8sNuN9+kCAAuXqS+4qVL/L14cTpToqOZWWQG5s1TbYG5eewxBgPeeMNck1tPsdvNFzgIDs5qWmCGDurx8cCQIbzefPmlWltcrFrFpkuNGrmX8VKpEp3JoiPmHmFhzLI2E+vWMZOueXPj50v5ceUKs59PnaJcSV5OkhIlgFGjzJUFCgC9evGeaxaZoMJISGADp1KlgNat3XuPdKk1N71785y+cEG1JXlTqRLwyy+qrcjNoEF0zJrlOugiPp5JAjVr5nw8LMx8tvoJ4lwUfCczk4KpZvP+p6TwpxkdGQCwZAkwdCidGW3bMlprBl58kYu1118HHnlEtTXqiY4GnnzSvMeRWVi+nFHBgQMLdi6alezZgCdP0rn++OPq7BE854cfgH37eN0qyLm4ezelF2JiRPPKXcqWZeMfs5QQxcfTsXPsmGpLsihfnlpw7ma83HgjN8G6zJnDa4mZ5kuhoQysOxzA6dN0RlxLzZosYzQbtWrl3yn64EHOk+vUcd+RpzexscCYMcyKio1VbY2gBTYb5/sy5/eMKVNUW5A3ffvyetewoWpLAgZxLgq+c911vOEb1VnYXRYtMlcHv2vZty+rAUHZsmptyU7Nmsy8MMsiUjUVKwKvvqraiiwyM+kciYzkcWOWjNcGDdjQoG3b/F9z+jQwbRodto8+apxt7mCzsfNjRIQ5S7b14quvqG3Vty8wc6Zqa3zj6aeZDX5thPpaNm0CXnqJHcLFuegeRYqYK1u6dm3qUzocqi3JolkzzjnMck32Rz7/nKWzw4ebY45Spw7Qrl3+DjEVBAWxaUjJkv51L/vzT2DkSGY3/vSTamtI1aqcL1ep4t7r09KAZcs4r2zeXK4V7nD0KHD33fysVq5UbY1gNRo3zt1Z/tAhyh7VqWMu3Uo/QZyLgu+ULVuwQ0ElRYuqtiB/unRhxLNECaB9ey6SVOtqAcDkydyM5vXX6egYOdJcXYTNxrlzWRG4tDTz6MJ07164btjhwyxZrVzZfM5FIGeJhMtpYYZz0sWnn/I8ueUW7aLEBw4w0HHmjDb7U8m997r3uurVeY2xSumdkJuyZc3X3V0cBfozfjydizfeaA7n4ssvm0cuJTuFZd1nZDBgYDacTmYkJyTwPpe9bLtcOaBrV3OVFN9yCzd3cWnXFi3K5hdC4QQFAatXc67rdOp/nX35Za7L7rrLvNmL113HTN7ffsvtOFOBw8HvRbVcirts3845dKtW4lzUARPeWQQhAIiNzbsj6OzZgdsRdNMm4J9/1Harzo+0NCA5mR2OVU/IL1zIalJkFseiu5QrBzzxhLmd/i42bQLatKHG1+bNqq0hSUlspqGlBuT993OiaoXu3VrRvj03wTNWr+aiv3Nn88mgWJHWrZnN/c035inzNDu33srsZLNpBVqN++5j5u+sWcCDD6q2Jic9elA38sCBnFno/fpxszJXrzJjMSREghHuEhEBfP21MXMUp5PVNVevsprDrM7FU6co32MWXciff+ba7YYbKJ9iJjIzOZ8/eZKNcIoU4Xp7zBgmOgiaI85FwXfS0ugsS0nhhMUMkYvkZGDCBC6Apk411008NpbCt05nzsfj4/n4t98GpoNx0iTenBo0UG1JbqKimDG4Y4d6+2rXpi3p6Wrt8IaaNYEZM1RbkT/r11Mou0EDRq6dTnNlLvbpQ8eils1K/Elb6PJlXkeLFAFq1FBtjf8xfjwd7b/+qr5EeutWNl6qW9dckiwvvgjs2kWpgcI0ng4dYsOwYsUMMc0v+PRT1RZYg4sXgRMnWBad1wI6MZHXS7MdezYbg3rp6dac4xRGTAywcaNqK6xFaCibdxlBaiq1Uw8eZMm7WfnqK661zVJ9kZhonuq7vGjblvYdP87rYfPmwNtvq7bKbzGBF0iwPJmZwB13sMzs4kXV1pATJ9h+/r33zOVYdDi4QLvWsQhkPTZhglodqbg4Rp/GjDF23Nq16VQ1S2fe7LjKr1xNgsyA2bIWnU5+d6VK8fyzIuvXsyRm8WJGOBMS6Ow3C9WrsxywXj3VlpiTuXPpbHrmmYJfl5pqjD3+RqtWzFo0g47b1KlAx47AF1+otiQnv/xCvecDBwp/7T//AH/9xXufYD0SEqi1eP31ec/pVPLii7xPvPlm3s9/+y2PUTNmAq5cCaxda437XGYmAy0tWrBcX7A2RYvy3vLVV+abY2enRQtq/JrhXgywtPj4ca65zUZQED+rli2ZES3ojmQuCr4TGkpnVPHi1HExA+Hh1A3MzFRtSU7i4nKWQl+L08nul3Fx1GRUQVISO/8mJakZ34xs2QKEhakviTYzNhuPmZQUlmzk1aEyJYWTN7NO2lq3BkaPpkC/3R4YpZ8ffcT/84YbrFGuXhAREcw4LSx63rEjs8uWLi1cJ1TIYt481RZkUb48s1Ojo1VbkpOxY+lkcKczZY0akmFrZU6eZIbTpUvmCmIDzEYvWTJ/p2eJEtysRNeuPLfmz6ezwAwEBTEomZxMiYMyZVRb5J9s2kRnfuvW5spUF0hwsLlLjP/9N+ffV6/Sd2G267afICtlwXdsNuCPP1RbkZOKFYHnnlNtRW5OntT2dXrQogWwYIGxNwqXQ7VhQ6BpU+PGdRczCMe7+PRTRvb792eZrJn4+WcuWPIr273/fmrnvPuu+XSeADqdOnZUbUX+XLnC7/7SJUoo+MqlS2ygBFC7x+rOxTvvBIYOLfx1rpJAM53XgmeYtaTp7rtVW+DfPPJIVod71feQunWBNWvMmQ3z+OPAk0+qtkJbtm6lJIzZgryffMLy8qiowl/7yivsev3QQ9rcwwOFe+81RpLj/HkmyoSE6DeGFvz3H5uSNG7MNZvgGTffzKDAV1+ZM3vb4khZtCAYiTuTD09epweVKnGBbmTm5KpVHHP8eOPGtCqrVzNyv22bakty07w5NWDym5idPs2fVmgesmAB9SF37lRtSRbnzgG9egG3365NGd6lS3RQd+wIlC7t+/5U424UetcuYP9+c3RZFAKTPXvoIF2+XLUl1uLyZWYwmaG7ffHivHbecINqS3JTkPZ5cjKds+++a75yboAByHbtcicILFvGAGb2Ji9mYMAAoGdPZooWxsaNdC665kKCezRokNUIR08efpiO4nfe0XccX5k/Hxg+nBI+ZuCDD4DXXwcOH1ZtiXucOkV5HAkw64LJwj+CoBFnznChWbasudKeO3ViGVd8fN6TOpuNz3fqZLxtKilZkrpFbduqtiRvYmOBdesYMe3RQ60tt99OjS5VZfO+8PvvbGBgFp2YvHA6ufiaO5fZtNHR6pv4uChThhPs8HBOjHzNNKxQAViyRBPTLIUVSwLNwNy51FQaNMiclQFm4OpVOr+czoJLnteuBcaNo1NCSvPd5+mnmfVltnJ4K3HsGDPoypThZ2k2kpKAv//O3WiseXM19mjJc88BgwdLd3hPMUpb9/hxymmZvcldo0Zcj5jF0T57NoO2zZpRG9xsfPcdMGcONaNfeomZn4mJ5v+eLYo4FwVtuO8+RuNmzwZuvVW1NRT0//BDTqAmTlRtTRZ2Oz+jQYPoSMzuYHQ5Qd98U23HrcxMXniTkujAMqIEpW9fbmbl998ZmStZUr1zsUcP9Tbkx5YtbFBQp07eC2a73fw38+rVgaNHGRWuVo3dHc1CWJh0miwIpxMYNYpR6fnzrZEhayXOnmVpmuoyrIQEykJUrgx88425AohffEGpgZ49mWWVH9HRwMCBFJkX3MdMGpV//UUJm+bNzWUXQH3jRx9lhlxsbM5MxuLFWVJu1s6uN97IjKxatVRb4h5HjgD79vF6VNh8oVUrboI5WbGCTiezBx9HjeJmFgYNYjWI2a6DLs6dY4WcK7u4WDFzOkH9BHEuCtpw6hRw6JB5Uv1dXavN6MgYMICd+saPz9ncJTqajsUBA5SZBoAL9DZt+LtEdsiNNzJ93sx6fGbgp58YmR8+3LrZOOHhdC7eead5nbhC3thsLKlLTqYDKi/n4p49wMKFXATefrvhJlqawYPpWFQ9KT9xgnpJFSuay7EIsKmQO0LxN97ITbAu770HfP455TOeeEK1NTkJDWWAHaCOXLlyWc9Vr86SaLNSvXrua8yhQ6weqV3bfBUuc+YAr71GncuZM1VbI/iCzcb7iuAZL7+s2oKC6d6d8766dVVbEhCIc1HQhqlTmSFYu7ZqS8iXXzJzxYx6MgAdiH37suzy5ElqLHbqZI5Ist3OhXdQEEsvBX5fqp2+AI/nnTvZ3bdcOfMtrJs0oThyXplNZ84AU6Ywuv/444ab5ja//EL9QTOXbmvFww/z/504ERg2TLU12jB5MjsX5tdRctMmToSvv16ci55Su7Y57vE1arDMKSNDtSW5ueUWNvgw27XZXzhyhFUyZcqor3aoXRto394c58S1hIQA06czwBIaqtoa31m9mkHLG28EfvtNtTU5qVGDZaqFdTG+epWZcZGRnCPJNcJ9Fi6kLMfNN1MaQRA8oWbNrBLyw4cZeKlVCxgxQqlZ/oo4FwVtMKMwvtknVHa7eXXzjGxicfo0Ne3q1uUE0gwOVrOSlMRJLEBh+2LF1NpzLbfcwi0vjhxhZm5UlLmdi5UqAQ4HHRdm60oJAGPGsEPpzJm+Zz7t3ctSFodDG9vMwLhxBT9fowYwerR1Su6E3JQpY45gT14U1EhD8J1//+WCsGNH9c7FF17gZlaeeirvx9PTeW8zs3NrzRoG3nv3phxI2bJAt27mLCkeM4ZbYRw9yv+nZElm1wvuc/Iky1r11Fpdv56yFh07mj/wuGYNcP/9dJj99JNaWxwOXkuscu/buZOJDs2bi3NRJ0y4chIEIaDYt49ZbWFh5nYspqcz8uxOR0C9OH+ek+yMDPM5FgujbFngySf17/anBVu2cBHTsKH5unIfPAhs3crSUF+ZN4/7q1PH931ZhbZtzVdWZxWSkrgAczqZQSJ4T7NmvJ5/9505HSZmpWpVHntmDGhbhdGjWd0zYwYwdqxqa/Lm1luBCxfoCIiJ4d9m0HP3hfR0OjTCwlRbYj169waqVNE3S/ivv4C336bMl9mdi5mZwO7d5qjO+/13nptdurCju1nZuJHNVMuWZTCgUiXVFvkt4lwUtGH/fjYBqVRJfafjixdZ7hcZyeiEVaIpgUqLFixVvHBBtSX5s2QJy33bt6fujypq1GBTBTOWAxZGjRrAq6+qtqJwdu6kULbTac7MxRdeAB55RJvFdZUq3PyJixeZ5VCsmHSU1ZoDB+jYqVw5p16w0WzbxsyfunWpcWg2Jkyg83/OHM5D8uLIEd7zxNHgGa1bU8pBKJyUFB6HJUvmXEgnJrJ0v2hRdbYVRtu2wKVL/pVV37ChNGTzlvr1uelJmzYsubZC4KJpU2DlypxaqqpITOR5asb5cnZ696YW93//0Yks6IZ4XQRt+PlnRnrMcMKeOAF88gnwzjviWPSWqVOBG24AfvhB/7GKFmUWh1lLxIGsznFmKWUx6008NZXlpiVLcmFjRfbsYeld+fIsKzPb4qZ9e5ZDR0WptsScTJ1Kp9OMGXk/f/WqOaL9VqRcOV6rmzRRa8f06cB11wGffqrWjvxYtIhdrOPj83/Npk3MAnXpQAnW4swZfncdOzKLyIw8+ywdMtc2b/n6awYKBg5UY5c7/PorNcldMjBm5uRJ3pNVJ1YIvtGxIzBtGpv5mZ3SpYHOnc1xftx1F+91c+eqtqRgmjUDWrY035zeDzHpClWwHDVq0DnUoIFqS3jRnTLFmtldZmHbNmD5ckZ6BE4az51TWxJtBUJDGcW8dImlJdk/r5QUOpKDg9XZVxixsVnaSWfOAHfcwS6gs2ebV+PNWxISgMWLWWbkT12xIyIKPk87dQJ27ACWLmUARXCfatXoFFNN+fJ07Jg16/bZZ+lwKigAkFdHXME6JCSwg3FysnmD2BUq8Fp4rfOzeHHrObVvuIH35I8+ooPATISEAH/8wd/T0809x7EqV64AmzczONi1q2prhOwUKWKNEmNXxvuVKwwwm1lz1uKIc1HQBjPpoURGcnIveM/o0WzMYYQW1Ny5dAjfdBM7G5qRkBBzaAV+/jmdvv36cTMjK1fye6xaNefjo0ez499bbxXedEMFsbHAoEG5s9ri4/n4t9+aw8F44gQ1IcPDmcXoLVu2AA89xBKgrVs1M085EyawbDw/EhI4uSxVyjCTBI2ZPZubWTGrjp0/cPUqM1CSk6nXXLy4Gjtq1gTWrmUgzaw89xzw/POqrdCG7dsZuDSjLneZMsBnnzGwVZDDYtIkNi0cN84ccwkrcfw40KED79tJSdrvPzOTwYKqVa3hHHY6KdeUnAwMHmw9DXaV3Hors6IXLjR39raFEeeiIAi56dzZmHGcTuDRRzlB37XLvM5Fs7BmDUsBa9Qwr3MxP4f06dP8WaaMcba4i8MBjB+fd7msK8I5YQK7k6pe3Pz8M7sE3nKLb7IFJUvy//G37KnCotG7d3ORaoVIu+Cf7N5NEfwGDSR71lNCQ+lUzMzkwlqVczEsjM4OM5NXRuXFi5SMqFCBWfpmzd757jva2akTMGsW8NtvLD82Y/OxoCDg7rsLf93GjQy+Dh2qu0l+R5kynPeWKaNP1ll8PKs4ihblOaJ6nlcYNhulyFJTWTV4bTDfSObO5bV44EB+R2YnMRFIS5MAs46Ic1HwP06f5oW3bFnzlqsI5OpVRt327TP3TcnhoJZbUhLw8svqRPiHDOHnZEVtn19/ZWm5GSOscXEFN6hwOoFjx/g61dqg0dHM3PG1rK1DB+D777WwyFpYsSTQTPTvz2YkX31FbUshN1eucAETHMzmN9eyZg2DGb16iXPRU2w2YNUq6iCboZmB1YiPB155hQtrM2fYXrwIbNiQFXBu2pSblZk0iXp+bduqtsR6lC8PHDyo3/5PnqRjsXJl8zsWXXTrxiCL6gDBnDnMLG7a1NzruD/+ACZP5vn344/mbAbnJ4hzUdCGo0eBPn34++bNSk3BxImMpLz4Im/mgudcuMAO4KGh+nZOK1aMzXfMTlAQnYoZGSy5VOVc7N6dm5n57z8uCho2BK6/PuvxoCBOEM3IyZPavk5Pbr6Zm5A3KSnMhj5zhtkvgrZs28ZmEGfOqHEunjnDsqaKFSlloHphlRczZnD+8cADwAcf5H6+ShVKLRghO+KPXHedagvYjCc+noGeWrVUW5M3589TM/j8+axrYbFiwIMPmj/w3q0bg19mdlZkZ98+Bl3q1s0/i6xVKznnzUqbNsDly1z7WIWff1ZtARk4kE3ezB60vXyZsgRXr1I/WtANpc7FtLQ0zJs3D+vXr0dISAj69u2LPi4HVT6cOnUKjzzyCJ555hk0MkOXJIEUKUINr6Ag9UKpFy/yZ2SkOhuszk8/sQNY9+7AsmWqrVGPzcYof5EidLgK+fPtt+zmOm5cTueimXG387J0aDY/ISHAhx/y9wsXqOfqYs8e4IsvgJgYNusRPOfdd5ktEROjZvwTJ+jYKV/enI5FgBkRRYvm30X4ppu4Cdblgw+A+fNZ0fDMM6qtyZvgYDZAATgvLlGCjq9ru0ebkSpVsho2HTnCqoFatXzTGdaTp55ig7R336XzVrAeNps5ZXvMzosvqrbAPdq0Ab780joBCwuj1Ln42Wef4cCBA3jppZdw+vRpzJkzBxEREWhfwM1j7ty5uHr1qoFWCm5RvjzLHkuVUu9c/OILZsPlpZ8muEf58iy/1DvTLCODDjsr8MYbqi1gl9sKFcy9sG7enKWTTZpkPXbuHDM/K1UCnnxSnW350akTj/f4+LyvGzYbn7diOXp+tGjBLL9Fi/id+QuhoXRuh4fnbsK0eTNLAjt1Eueit9x4o9rxq1ZlxmJqqlo7CmL0aDoYzHqNtjpxcSyRvO46dVmDtWtTWsKMGoAuSpQApkzhfMHsmYoFsWYNNQ27dWNDOzNSpw6rfPLTAL18GVixghnXkr3oHWPGsPz29dfN1zFcMD8VKvCePG0aM4ynTbNOCbzFULaqv3r1KpYvX47nnnsONWvWRM2aNXHs2DH88ssv+ToXV69ejStXrhhsqeAWISHmisSbobOvlbnpJmrM6c1tt7Hj4ltvUU9QyJ+LFwFXtnZyMhtymJEhQ3J/l0ePsrtrhQrmdC7a7bRv0CBOPrI7GF0OgjffNMdE5PJloGdPZuVt2OBdJq3TCezdy0ZKJUpobqJynnoq63eHI+v36tXp9DF7+Y6QP+HhDF6YGSs7cqzAtGnAL78wiKzKufjcc9zMzrPP5vw7PZ0BXSs4vtesoRRJcDCraMzslHv1VW75cegQ5RzKlgXOnjXOLn/in3+4xcdr71x87DEmO4wbx8CBFXjiCVaZTZxILU8VuOZXZpgbF0RsLHWOs2urf/kl5/3SuV1zlM2ADh8+jIyMDNSrV+//H6tfvz727duHzDxKSVJSUvD5559j1KhRRpopCIKe7N9P4XurODjS07mp4Px5CtgXL26dz8tFmTJ0Kt5/v2pL8mfAAJZ0X9uAITqaj5tlAlK0KDN3tm7lMeEtW7eyc2Ugac+0bcuytccfV22Jddm/n51b9+5VbYl1adqUGZj//afaEmvSqhUDoBUqqLbEeowZQ81oM1RiFMagQQxU1q1LeZ7p01Vb5D0ZGXSIWb0pjUomTWIjMT2yFj/7jEkOLlktK5CQAOzapVYLfPlyJvN07arOhsKIjeW15NqmjfHxfDw2Vo1dfoyyzMXz58+jVKlSCA4O/v/HwsPDkZaWhpSUFJTOrpMEYP78+ejSpQuqetBu3eFwwJE9a8FPcP1PpvvfVq2C7dQpODt3Vjfpu3QJtnHjgMhIOCdPNn80JdD5808uVmvXzplhZEKCBg2C7fvvkTlvHpwjRuR6XvfzslIlOmIzMvLX8jIr0dHUpgLM/T337QvccgsQFwdbQgKcFSuyhNZuN5fdX39NB3OJEt7bVa1almPRTP+bFiQnc+JdujQc/5N2MN390qLYXn8dQe+9h8znnoPzpZeMN2D7dmbt1q1rXufSpUuwPfkkbGfOIHPhwlzzkKAjR2BLSoKjaFH/O/fcxKf7ZfZGfQH6+blNcjJ1SkuXBqKiEJSQANvVq8gMDYXT5J9dUJs2wLlzyMzIsP733KgR8Pff/N3E/4tp15dAzkZ2WtrndML28svAwYNwVq9u6u8nB48+CgwfznuhIpttJ08iKDMTTrsdmWb83BwOBI0fz+/42uecTjhtNmD8eGTecoup/QVmOS/dHV+ZczE1NRVFrtFac/2dkZGR4/EtW7Zg165deMPDSNteP4+sb9u2TbUJOWhw//0odvAg9r77LlLatFFiQ+ixY2j02WdwFCuGzbfdpsQGf8CWmooazz8P+8WL2P/mm3DqWWZut7NkxOTUuHIFZQHE79qFUwV0RDfbeWk09qQkxNxzD4pcuIDNK1aY+oadL+Hh3AB2xzUbrrLePXvU2mFSqr3yCsovWYL40aORMHIkAJ6XttRUXsusUBJoUiKDg1G2bl2cSU3F6QKug3pR7cUXUf7HH3F87FgkDh9u+PhukZGBlv/rEr199WpkXNMkIGTBAhQ5exZXkpPhVPAZmgkr3i/tKSmIGToU6WXLYs+HH5paN7rqlCmIWLz4/6+FtqeeQvD998NRogQcZj/2sjuRTW5rsT17ED17NjLKlMGhKVNUm+MzVjwvfaJNG24HDqi2xDPCw4FTp7ipoH59FPn1V9gyMpBuwnO0xL//ot61GYvZsDmdwPHj2P/JJ7hoZtmF/2GV81LZHTEkJCSXE9H1d0g2R0Zqaio++OAD3H///Qj1UFuqbt26CAsL891Yk+FwOLBt2zY0btwYdhMt3G2dOsEZHY1ajRsDzZqpMaJSJWROngxbejqaqbLBH3A4YF+xAgDQtHp182aIGMlnn8Fhs6FSqVKolMdiwqznpeFkZCDoxAnYnE40q1KFx05yMst5RQvVHGzYANvGjXC2aMEJtZ9hq18fzj//RFRkJCIaN/7/8zK4Y0dg+3Zkxsaqb0xiVZo1A15/HZUBVC7stTpgq10bzlq1UKltW0SZ+B6f+corQKlSaNSyJRvdZcfEdhuFpe+Xu3fDfuIEQi5dQjOTL0htMTFwrliBqAoVUNGix11Qr15AQgIy33uP0hZmJD0d9g0b4KxSBaUt+jkDJj8vExKYiFC2LJBNUk0Q8sO2e7dbr6tTogScJj5vzXJeXr582a3EPWXOxbJlyyI5ORkOh+P/P6jz588jJCQExbN129q/fz8SExMxa9asHO+fMmUKunTpUqAGo91uN9/FUUNM9//Nnw8AUGpRVJQ1RLbNjt0OvP8+ULw47KVK6ZN9tmoVm7lcfz27PpodNx2sup2XCxdS66xPH2DgQO33rxV2O7B+PVCuHOwREfx7/Hjg88+p8zRhgmoLrc/OncCRI0BMDJuUeMpPP7GL6EMPAfk0ULM0U6cC06fDBsD+vzIOu90OW2IicPUq7OXKWTOjVuA15I03cpc4mY2JE1VbYAm8ul9+9RXw0kvsHvzOO/oYVhA1awLr1sGWkmKuOXheTJ4MTJli/vOlIHbsAOLjYQ8JMe91u3594PPPYatYMe9j4tlngXXrgEceofyKyTHd+hIAPv4YeOEFYORIYN487fZ79CjlhqpWNXUWci6OH6dub3g40LmzamvMybUa6vkQVLmyea8t2VB9Xro7trKGLjVq1ECRIkVyeEB3796N2rVrIyhbp73atWvj7bffxqxZs/5/A4AHH3wQt99+u+F2C0LAMGoUcNddbCCiBz/+SEfwt9/qs39/Y+1aik6bsPQgF23asIuna6J2+jR/XlMeKHjJCy8AvXoBP//s3fvr1eMCxw+zFgHk3613927g4EGgSRNj7REEF7t2sXHAsmWqLbEuV67wXD58WM34xYoxKGOF7OfsEhCXLwPPPw+8/bY1dJuXLs2aS/z6Kx14ZiU8nPPlG27I+/n//mNA/cIFI63yL6KigBo1tJ9HTpvGYyx7Gb4V+PNPoF8/BopVMW8eMGuWecvJO3Wi5nt+Ujg2G1ClCl8naIYyF31oaCi6dOmCDz74AGPHjsXZs2exdOlSjBkzBgCzGMPCwhAaGoqoqKhc7y9btmyupi+C8P9OjHLl8l9gCuagdWvg7rutc1HfsgX44Qdmit11l/HjDxrEm2DHjsaP7Ss//cTOxkWLqrbEP6hTh6WV15Zbusvdd3MLNMLCuDgRvGfDBuCpp5jl8emnqq0xL5cusQFXiRI5s97XrGEm96235u+IEArm5pvZ6T6PtYFQACdPMpMxLAwYO1a1NYVz+TLwzz/MyrrpJtXW+MbkycCIEUC7dqotsS4jR3LTmvR0IDSUDkYrUbkyj6eYGHU2vPMO10YNG5rz87PbgdmzuX6y2QCnM+s5l8PxzTctkbVoJZR6X4YPH45atWph0qRJ+PDDD3Hbbbeh3f8uvCNHjsTatWtVmid4yrvvAi1aADNnqrPhhRc4kVfRxdLfOHaM0VaXw1ZrhgxhJp6ZS3yzs3kzo/5ffKFm/K5dgaeftoYzdv16Xg/Wr+ffQUF0+OuVBRtoTJsGbNqkxsltBU6e5CJk2DDVlvgfV67QsbNhg/Fjnz/PxVS/fubPvBo/noutuXNzPl6lCjB4MOVABO+IiqLDqW5dNeP//TcrLvbvVzO+J5w+Ddx3H3D77XSgPPSQda6LnToBS5Yw09cKbN8O/P47cPZs7udat+Z34I2MiaAvH35IR7bVAq7dugF//UXnmSoGDgSGDgVq11ZnQ2EMGMDr9bUl0tHRfHzAADV2+TFKxQVCQ0Mxbtw4jBs3Ltdz3333Xb7vK+g5QSGnT3PBqzIyd/Eif0ZGqrPBXxg1CvjlF+qcjBih2hr1xMQA998vJZXu8MUXLL169lmJ1JsNV+TWnzsmOxzARx+xLP+jj/jY3r3ULY2JAe68U619VqZhQ+DLL9XcY0+epGMnPNz8lQkREczUTkvL+fjNN3MTrMuHH3J7+WUGHM1MUBDncACDuSo0Kr2lYkUGM957D2jQgI5RM2cY3XUXs7h++80aJfNCFkFB5r+nmBGzX/9cDBhAKaC4OM4joqIYvDDz9cTCWEi5VDA9d9xBR4LKsrPPP+di0uxZDVagUiVGdvS4+KalsRTBSplsbdqo1ajbsYML1ogI8zuGWrYE+venRtKFC9SyiYpiOaXZbfd3zp5l9lSVKmwMYyUBc3epUAF45RWeK/9r6GLbsoWlaZ06iXPRF8qXZwaOCipXBhYvBq5eVTO+J0yezMZCcr3TnsuXmSF29aqaY7FWLcqTqMqc9IQyZXgsRkbmLAk0O7GxzP49fjzrsRkzmKVl1kyj+vX5GV/rpLp0ifp4UVGcGwnecewYMG4cP9/YWNXWCFbDbge6dFFtRUBg27Ztm4XuNu6RmZmJ9PR0xMTEICwsTLU5muNwOLB582Y0a9bMfN28BMEdli0DevRgadiqVaqt0QRdz8urVykiDwDnzlmrMcq2bcz2LFcOOHNGtTX+werVlICoWzd32WVhbNpE+YoKFagJ5+f8/3mZlgb7ggXs9PrYY6rNEjzF4fCPrAOnUxyO8PF+GR+fFfhMT5fP013S0xlMMvvnFRtLjbRrnaEuu61WyrhlCzWSLXDPNfX68vBhJq8ULcqMVi34+282ROnQgbJDVuLCBWbBp6Rwnm105uX/AreWvA9bDLOcl5cvX8auXbsQHByco/nytUgOsCAIxuPq8uhtQwqVuG6oRnL+PJ1zoaEsCbQS4eGctI0apdoS/+HSJTrl//3X8/c2bszOft52mrYqbdqwJFAci77hdFJL9fffgdRUY8aMjaVWWdeuzDrt2pV/WzF7pXFjZg1v2qTaEusSHs4qme7d6TAT3GP8eAYpZ81SbUn+OBy0M68sS9djEyaomYd5S2Ym0KoVHYyC90RGAh98AMyfr10W7rZtbNS4erU2+zOSokXpHN25M0sSzEhWrgSCg62hAy8Yih/WQwnKuHCBFzqbTY3eyOXLwIMP8gY0dap/lvv5CyNHMvJ86ZJqS9zn1ClGTa9eBTIyjI3+R0Ux68/ocbWgShU2IBG0o0UL4KuvKF3gKUWKMHvP30lKAhISrJXlawVsNpYWpaYCR46wa7Se5JfFFB/Px82axXTiBEvzMzO5IHZx9CgzTawkCWI2ihdnIwPBPZKSmPG7dSvPW1cVhBmJi8tZCn0tTifLY+PirFPi2Lw5u14LvlGsGPDAA9ru8/rr2XywYkVt92sEoaHA998zSaNoUePHT0zk+RgcbPzYgqmRzEVBO3btYor2gw+qGT8hgYLVb78tadpa8OefXLy98oo++y9blo4nq1CiBB3YmZlqooSAdRzmx47REWvFCZsViIwEbrtNIsYFcc89QP36sLmy265csZbmmJlp1IhSBxkZ+o5j5SymtDTg/feBTz/Naf/27ey0LV1jrUlKCr+7tm1zN+sxKw8/zEZWPXqwasTMmrMnT2r7OiP57TfghhuAJ55QbYngLnXrcs3av79qSzzHZmOTkq5dgZAQ48cfMoTn4fz5xo8tmBqLrFQFS1CuHNP+9c5kyI+SJYHp0xmZtVp2lxk5cQL47jtGvQVGTQ8cAEqXpqPRKKyoNVaqVFbp+6lT/MxCQ5WaJPyPRYvY1KVHD6B2bdXW6EdEBI/D/5VNBnXtyhKopUulk6eveFOO7w1WzmKKjKQuakQEA1Kua3bVqurmSILvJCYyY/fMGTULem+IjGQpeUgIUK2aamsKJipK29cZyYULwPLl5gx2+Av79/Pci4nhvFJQR5EikkAg5IlkLgraUbcudYSWLFEzfkQEu9G+8IKa8f2NNm2YBfroo9ruNyODpQ0zZlij66cLm43lpOXKGee8tqrWWKlSwLp1nAg+/jhLNl57TbVV/sX69cCvv3p+Dr3zDvDQQ/5fpjV3LpCUBOdDD/HvU6cYeJIFiXWwchZTsWLASy8BY8eaPxhkRYYOBRo0ANasMXbc6GiWZJv9HpydV1+lbvMzz6i2pHA6deJnnN8cy2ZjxYsZs/bbtwcWLGB37uw88QTQuTO1/QTf6N+fn7NW85eVKxkIz8zUZn9G8++/DJieOKHaEkH4fyRzURCEvKlTh5vWHDkCzJvHTLbHH9d+//6CVbXGAC4A2rfn7+fO8ado32lL9+4s0z9wwDMNxe7d+V3ExOhnmxm4ppNd5o4dsJ85I5F2K2HlLKa82LkT+OMPoGFDlk8K3nPoEKV4Tp82bkyHg0EdVxWBw2ENx7HNxiDUK68wi/Ghh8wrsWK3A7Nnc45js+Wc/7gcjm++ac7PvWpVOr2vZeNGNgzRWi8wEKlalbJEWkicXLjAgD3AfVpRB/exx3hsffMNzxkj+fBDBi369/fvKhjBY0x6dxEEL3BNMsuVy7WwFExEWBgwaRKbuVjte/rySzpzhgxhpq5eFKY1ZrNRa6xvX3NOsrOzdCknIFIWrS1NmjATz1Pdu0DN7C5WTHTutGLqVGDZMmDcOH21qlxZTPHxeV8LbTY+b8YsJoAL1lOnqC8cHs7ybdd1W5yLvvHaa7z+NWpkzHixsbwnZy/Tj46mI8ysQb7sJCTwvA0J4XlrZgYMYPA0r8/7zTet8XlnZ/p04ODBrICr4D0//aTdvs6eBerVo+Pdio5FgIGq1FRjpZpcvPceHecxMeJcFHIgzkVBW3r3ZlR38WLjtV1efJFdvyZO1K8JSSDhcDA7IDmZ3Wm1IiqK35UVefddlmHFxOjrXLSy1piLNWvYnbJ9e3ZLFLRFuqUWzL59wPTpsIWFAcOHq7bGv9i1iw2/evXSd5zsWUzXYvYsJgAYOBD4/XcK3g8bxqybIUPYDETwDSMdNVauIgA4J3c1Whwxwhqa5AMG0AlvNb3pjRupCXj99VkdfFu35iaYi1q1gN27rd3o7d131Y09YAClKfSocBMsjTgXBW3ZvJnaD+fOGe9cvHSJPyMjjR3XX0lJybppXL0qmWcAnecxMfp3ubay1piLDz9kp9Rp08S5aBYcDmYLW2Fx6SspKcDHH8MWFYXQLl1g++47RvnzKlsTPGPUKF4LjTivXVlMw4YxE9CFFbKYIiKYqX/lCv/u2ZObYB38oYogI4P6vDYbndtWKee2280bPM2PLl1479m3T7K5rEIgzIf04LnnVFsgmBRxLgraMm9eVuMLo5k/n+NbVZjXbJQsya1UKTputXIuHjkCVKjAMkWr8fTTxozjD1pj7doxs+Ott3hOPvOMTOJUs3QpGwP17k2HjT9TvToweTKckZEI27cPQdOmAdddJ85FLbjuOmPHGzCAmT+ff07neLt21shimj+fDR4E7dm/H9ixg4E+LSsrrsXqVQSxscDDD/N3p5Oau1Yq57YaDRtSCzktjX+npLBpSKVKQMuWSk3zC779lveBHj3YLEsQBNNhMcEzwfT06sXIvKqOnMHBkmGnFXY7S6KPH6dmlFZ07059k7Vrtdunv2HljokuRo/mAubkSWDWLHEsas3s2VzMfvqp++85dsxaHdp9oWxZ4Lnn4BwxAqmVKiHzoYeAfv1UWyV4S5UqwLPPMsDTpYv5HYtA7qYZVi6/MxsLF/J8njtX33GsXEXgKueOj8/5uKuc20odr63CX38BW7awXBQA9uwB+vRhZqvgOwcOMEj677++72vUKF5DtNiXKr78EujQwXipKYeDmyDkgWQuCoJgHA4HkJTERZaVmyu4yqH0wupaYy5KlZKMRb04eBBYtQro2NH994weDdxyi342mZTLDRvCOXSo+c8Xq3DuHMv+ihYFmjZVbY11aNCAmUw//gg0a6baGmtTowYzWPWW37FqFYE/lHP7A04n0KoVq3UE37npJjbHcjlvfeGPP6gr//jjvu9LFWfO0KGtt1RTdhwOYM4c4JFH+D1s3SrXECEH4lwUtGXPHuDwYWqN1Kpl3LhXrjAKFRnJjnjBwcaNLbiP3c7umWfPsqu31XjjDeD554E77mAJvp74Q8fE6Giej4L23H03I9aNG7v/npAQNZIVqjh/HjhxAkHZtfoE3/nlF+Cuu9jx+I8/9B9vxw4uoNq29ex4V83OnZSFKFuW18FjxygxoqKzp79x993c9MaqHcutXs7tL7RuDfzzj2or/IdmzbQLzHzwAYNkWjgqVdGrFxuFGZWsERubc02ycyfHFpkFIRtSFi1oy/TpwM03G6/nlZhIHY45c3KXIgne8+qrwODB7PyrFTYbUL68NbPZ7HYuDpOTjRlvwAA66//8k2Vgf/7JSKsVbuI7dgAVK9Lhv3KllFBoTatWwG23WXtirDe9esHeqBFKr1kjJalaUr48M8aMysb58Ufg/vutF6g4e5YL2G++4fG3axcdDVWrqrZMcBdXFUFemLmKwMrl3Fbms88o/ZPfMSOYhx49gIce0lb2yWhq1WL2sREVBC6ZhWuDFiKzIFyDOBcFbalZkxe5MmWMHbdECTo2n33Wmk4rs7JqFR3F+/aptsQc3HUXNV8++MC4MV0dE++4wzpaY7GxnLglJjJTtWtXRjdl8qGW6dOBd99lRl8gUKECnKVLo+bEiQgqUQL47TfVFvkHN93EoMcXXxgzXnQ0sySNbiTjK3XqUAvLJQ1RpQqDAiEhqi0TPMFVRVC8eM7Ho6P5uBmDfVYt57Y68fHAihUsFRW0Jy2NQZpNm1RbElgUJrMAUGZBkggEALZt27b5XTg/MzMT6enpiImJQVhYmGpzNMfhcGDz5s1o1qwZ7FZwNAjW5fvvGaXq3h2IifF9f3PmMKNt6FDzlRH5iC7n5f79zE5r3x54+21t9qk3rujmtZMQl9PfrIsxq5GSwnPJ6eTxURgOB5tdORwsh4uO1t9G1WRmwuF0IqNKFYSePMnS2nbtVFslCAGPz/fL3buBESOAkiWB33/X3sC8uHiR3b+vXAGaNzd3x3KHgwG9wsq5Dx0y7/9gRbZvp2MxJobHyCOPAP/9x0ZUvXqptq5QTL++3LWL1RplyzIz3Ft27wYSEoD69VlhY1UuXWJDmrQ0BvT1YuVKJgkUxp9/isyCDpjlvLx8+TJ27dqF4OBgBAXln58o9aOCIOSP1t1Vf/iBGl1t2vidc1EXNm7kZpVSfxGRN46NGzmJq1ePE+XCSE0FHnyQwYJAyVYJCgIcDuz45hs0rVgR9sqVVVskBCrbtwPLlgGNGjELU/ANpxNYv97YksYSJdgUywpkbwpns+W8J5u5nNvqNGrEzcV//1HXcuxYdTb5E+Hh3MqU8a2x4scfAzNnAg8/bO0S9uPHOQ8sXRq4cEG/cURmQfAAi6xYBaEAHA46rRISWIZkldLRQOTBBynK706mlRk5e5bah04nJyV606UL8N131jmeRUTeOCIimJnibpfAsDBmDgcgzqJF+VlZ5TwyO5cuUSIiOZml5noGP9LSuP8CouSmJjkZOH0a+PVX4IkngP79xbmoBVWrsrIiPFy1JebFH5rCWZ3XXmN2aIcOqi3xD6KitJF1KVWK68V69Xzfl0rCw5l9GR7um7O1MERmQfAAcS4K2rJ6NTBpEi/Y77+v/3jXdq4COHGSzlXacOkSnbZFilDA31f69+dmVc6epVOxdGljnIsVKljrOJbopnE0aMBFi5A/mzbB9tZbqGS3G6uT6u8EB9OxA7A8X0+N5YULmfUzfLh1pCGy0749O2o+/jglLqQsXxuKF2cGvFGsW0ctvS5drKX9OWAAP6e4ON53o6LMXc5tddLTWRZ9/jyDCK1bcxPMxcSJ3KxOZCRLxfWmUyeurQuTWZCKNAHiXBS0JiWF2gwpKfqPlZ+2m6tzlWi7+c78+VzYDRxofAdwM1K+PDBkiGRL5IdEN81LaiobSQRSw6vERATNn48oAJnXXw/cc49qi/yDkBA6a0uWBIoW1XesbdsY5LKKNMS1lC/PrOFOnYA+fVRbI3jLjz8C06YBDzxgLecikNUUTtCfpCQ2bQLoaLTqdUsQsiMyC4IHWLTORDAtLVoAX33FUgA9kc5VxhAezgwBLSZICQmMsKWm+r4vVZQtC3z9tTFZUBcuAJ99Zq2ug67oZn4OLFfHVIluGs8zz9DJMW2aakuMo359OGvXBgDYZs6U+4GWPPAAO9gXK6bvOK++yvvG+PH6jqMXy5bROSqORe1ZuxZYupQOHb1p3ZpSAFLSLhREmTKcAzVtCpw4ASxZwoYbgnY89RT14LdvV21JYOGSWbhWuzo6WpJ5hByIc1HQlqgolv507qzvOJ5ouwneM3QoOyR+9ZXv+/riC5ZyDhvm+74CgX//5Wc1cKBqS9zHFd0EcjsYJbqpPcOHMyNl//7CX3vsGHD1Kh2MgUBsLNCpE2z/+2xs27dTdzE2Vq1dgmcUKUJNqRo1VFviHcHB/JlXIFTwjTvuYMnvvn36j9W/P/D558DgwfqPJVgXu5332s2b6Vzs14/ZXoJ2LFtGp+3Ro969f+NGOn8feEBbu1QxfDg1Pbdt03+sAQOos/zbb5Qs+fNPyvOIY1HIhjgXBWsi2m7W48oVdlusU0e1JdbAbqeT/vrrVVviGRLdNI61a4FVq9y7zn3xBXDwIAMG/o5LMuPaAJRLMkMcjL5z+DCwYQNw5oxqS6xB/fq8BlopE93sNG/OBnESrBLMSps2QLNmqq3wL554gpr+DRt69/69e3kdNkKr0Ag2bgT++ovVYXqTmUkd4d69WakoDVSFPBAxCEFbHA5mXCUnA9266XfREW036zFxIvDcc9ShsTLt2rEcY/lyLmz0omtXblZEROSN4dVXeT650/EwJMS62V+eUJhkhs1GyYy+feV49IURI6ivvHAhM8j04N9/GZC4/nqgVy99xtCbv/6idvHevfy7ZEml5vgVS5YYM86FC7xulC5tzHiCf9CuHfD336qt8D9uv92393fvDvz0U1ZWudV59VXKTTVtqv9Yp05xLpmaCtSsqf94giUR56KgLQ5HVjfEs2epUacH0rnKGC5cYJTw4kXgyy9935/NxhuTlblyhRpaycmqLTE3IiKvP5IFmhtPJDPk+PSe6GigWjV9HbTLl3PhdPiwdZ2Lhw4Bc+cyY//LL/m5CdZi3jzgySeBhx4C3nlHtTWC2Zk5E/jlFx4vUhJtPiIirHs/yYuePY0bq2JFOhhPnfIf56ygOeJcFLQlJITlP6GhQFqafuNI5yrj+PBD/pw/n99roPPNNzyuri371RLX8RxInX0F/Th9Gnj9dUaa779ftTX6IpIZxvD55/qP0aoVMHo09aSsSosWwIsvcl7UsqVqawRvcGm7iWNYcIc9e6hF1727akv8k6Qk3r+LF2eDQMFYbDYgMlK1FYKJEc1FQXt27aKYccWK+o4j2m76U7Ik8MorwFtv+bafPXuAG28Enn5aG7tUUrcuUKsWULSofmNs2sSug/366TeGYH0SEoD16wtv6LJ3LzB9OjB1qjF2qUQkM/yH7t2B994D7r5btSXeU78+MGkSG90J2vLmm9T/mjtX33HmzGElzqhR+o4j+AcjRlDjeOVKVk/99ptqi/yLN94AYmK8n8989RW1qq9e1dYuVRw9yv/HJb0hCIoR56JgbQYMYMnUn39K5yo9sNuplThunG9Zizt3An/8wTI3oXC2bGF0VkqvhYKYPZuL68JK9cqVA8aO1U8bz0y4JDPyy/q12ZjtIJIZghE4HMBHH9FB+tpr/FvQhmPHGFw5cED/scqW1U/mR/AvOnYE7ryTckJr1gCXL6u2yL8oWxYID/euLDc1ld9Nly6cY/sDc+bw/5k3T99xnE6Wk48ZI43chAKRsmjB2hw7xqwdV9cqwZy0agV8/DFQrJhqS3xn/Xo2GmjaVD8HxdChLKFLTdVn/4J/EBUFVK9eeJOI+vU5AQ0ERDLDGH7+mYuZ9u2pR6c1yclcnEdFWVceIjaWzYVcGqALFvDYmz1bAqBacM89vAfXr6/aEkHIzVtvMflBz8Z/gcjDD3PzhuRkoEcP4MQJoEIFbe1SReXKbOpXpoy+45w8SS1Rux2YNUvfsQRLI5mLgvY8/zw7Rf/+u/5jxcZyLCuXTZmd8+eZGZCS4v0+qlRhqYivXd7MQGwsMzn17FQZEgI0aQK0bq3fGIL1efhhZmq//LJqS8yFSGboz9GjwPffM9iiB4sX8/vr21ef/etNbCwd3Nc2F4qP5+OxsWrs8ieaNqV0iJ7OxcWLgeHD+VMQ3OHSJQag09OBwYOBSpVUWyS4iIhgmfq2bdYNWl3LhAnA7t3As8/qO07JkqwQnDrVPxJFBN0Q56KgPdu2sTz5yBH9xwoKYuZOq1b6jxWo9O4N1K7NsmYBaNaMi8PGjVVbIgjukZKSM4MvEPifZIZj2TIcnDwZjmXLRDJDS66/nnqIY8fqs/+TJ3l/r1FDn/3ricPBjMW8zjnXYxMmSIm0FVi2DPj0U+Cvv1RbIliF7dsZGL7zTtWWCIJ2lCxJaR09KhUEv0LKogXtGT+eGWpt2ug/1rhx3DIz9R8rUAkPZ1c2X7p///47ncC1alm/HPHOO/WdNJ48yUV7q1ZAnz76jSMEDt26MeizdCkbKwUKdjvQpQvOh4ejWrNm1r/2mIkGDbjpxdNPcy5x5Yp+Y+hFXFzujMXsOJ2UdImLEzkXXzh/Hti6FShShDp3enDHHeyMKt+T4C4REZwzHzkC/PefdInXmuPHqQVvt1PPVhAEUyGZi4L2dO1K52LNmsaNGSSHsm78+CO1r7wtab54EbjpJmqC+IuAsp5s2MAO3S+8oNoSwewcPsyywMGDC35dfDz1O8uXN8IqQdCGYsWs2UTj5EltXyfkzYYNdPqNGaPfGNddx3vx9dfrN4bgX1SrltXJuE8fyVDWmtRUZhMvWuT5e4cNA5o3p3agv7BtG9CzJzVo9WTxYmDPHknmEQpFMhcFQSgYXx23Z89SG+nCBWsuFI0mKgq47z6galXVlghmJyOD2p8lShT8usOH6WAU7SdBK9LTgYMH2Qm1eXPV1piLqChtXyfkTUQEg5ZWLJ0X/JNrmzidOMGqHWnipB2RkcD06ayqcjo9007cvJnZzv7E5cvAr7/yONOLs2ezjt8LF4DSpfUbS7A84lwUtOfMGTYAKVlS37Kpt98GPvgAuP9+7zuHCfpTrRpv6P6i+fbXX8wUq1JFHx2mNm2MkRQQrE9UFPD++4VPskNCZAEuaMvx42ykERbGBgZasnYt8MYb7Oo5apS2+zaCTp3YPCg+Pu/7ns3G5zt1Mt42f6JFCzYy0ItDh4Bz54CGDYGiRfUbR/APXE2crj3nXU2cpJmYNpQoATz1lHfvXbQI2L/fv+bYdeoA8+frW5ly5gzQrh3v9eJYFApBakkF7Vm0iBchvcs6//6bwslSaqsvy5cDI0fSieEL/tKZrUgRThbj41VbIgQ6xYvT+XLbbf5zfgnWoFQpLjLKl9e+7G/tWuC774AVK7Tdr1HY7cxUAnKfl66/33xTNEDNzocfUvtYgtdCYUgTJ2tQrx6bVJYrp9oS7ShbluXevXvrN0a9ekym2LJFvzEEv0Gci4L2REQwW03vEtgZM1gSOGSIvuMEOrt3UzR52TLVlpiDBg0o0r1ypfb7TksDTp/Wfr9C4LJuHZtjLFmi2hLBnyhXjuVRR45o7yTr2RN47TXgrru03a+RDBjATKXKlXM+Hh0tGUxWomxZoFkz1VYIZseTJk6C75w6xbWJ1lnzQsFIEFtwAymLFrRn8ODCGwxoQVSUdNM1gvbt2WCkcWPv3n/nnezqOGUKy5isTvHi+v0ff/9N4fg2bfi7IBTGwYOcaNevz/Loa4mLA159Fbj7bqBvX8PNEwSPadzY+/uNmRgwgOdcXBybt0RFsRRaMha1welkts6FC8DSpdqXBU6ZAkyeLNlmQuFIEydj6dIF2LWL2e1du7r3nq1bgU2bqBHcpImu5hnOli2s4mvdmo3QBEEh4lwUBKFgWrTwzZm2fDmdH5Mna2eTv3LwIH9WqKDWDsE6DBjAieWvv7Ir+7W0bAmMGwe0bWu8bYIQ6NjtXAgL2mOzsYQ+OZkBTD00x2w2SqEIQkFIEydjKVOGshxpae6/Z8kSynXdey+rsfyJzp3pXNyzB6hbV9t9p6QAtWszg3vJEtGfFQpF7piCNVmxgk1junblRU8wJ04nNTj37aNmh7+wcCEXM3ffTe0xrRg2jM6iCxe026fg31Stykllfg2TbriBmyBozTPPAHv3Ai++qF2moavcrUmTvDNxBSE78+YBwcHsICsIqpAmTsayZo3nJbpVq3Iu1KqVPjappHZtOgEzMrTf95YtvC/v2CGORcEtRHNR0J7ERKB/f+CWW/Qb45NPgAceoJNH0JfMTHYKO3zY8/fabIyojRzJDm/+wtix3E6c0H7fJUuyE7UguMPSpexqevPNqi0RAo0//mCH1KNHtdvnr7/yniEl/II7DBnC+aaWQT4AeOcdoGNH/8twEvRBmjgZizfaf8OG8Z714IPa26Oaf/9l1mKDBtrvu3VrYMMGBnIEwQ0kc1HQh++/58/MTCBIBx92y5bULunYUft9Czk5ehSoUYMRqytXVFtjDnr3Bq5eBUJCVFsiCAVz5gybb4gQt6A1jz3GLOuGDbXbZ3o6M0yaNtVun4LgKX/9xWZYvXqptkSwCq4mTuPH52zuEh1Nx6I0cRKsSGgoHYyC4CbiXBS0p0wZ4P33GUnWy7k4YQI3QX9Kl+ZPu536Jp441P75Bzh7llodFSvqYp4SPv9c+33u3w88/zzQoQM18gTBV65eBSIiODlMSJAyU0Fb7rhD+33edx83aaIhuMOBAyxFrVmTThytmDSJXcubN9dun4L/I02cjOGHH4DvvmOW+4gRhb/e6ZQAqyAYhJRFC9oTEgKMGsWFhwhhW5/wcDoVL170PFNvzhxO0D/+WBfT/IoNG4CvvuImCO7yww9Av37Aa6/lfs7VmdJuzwoSCIIVkMW44A7PPEMHg6taRivq1AGGDtWnzFDwb1xNnO64gz/lWqY927cDn35K7UV32LOHaxl/ba41ezazrL/7Ttv9pqYCr7wC/PQTk4UEwQ3E8yNYjwsXqEsnN2xjsNkomO4NlSuzZE7Lsjl/pXlzYNo06RQteMaRI+zgl5fjv0YNTg5PnZKovaA9SUnUWC5enNd6QTCaqlXZLC4sTLUlgiAYRdeuwPTp7mcWHzjA+5W/Nkvctg345RftpcK2b2eH7XLlgNOntd234LdI5qKgDwcPsiQ2KUn7fY8dyyycTz7Rft+CtkybxpuTv4nzP/44S7Dee0+7fcbEAE8/Ddx7r3b7FPyfrl0pQzFmTN7Ph4RoWy4oCC5mzqRj59VXtdnfihWU0Hj2WW32J/g/s2axu7iW981//gEWLWLgRhAE89GuHfDUU8CNN7r3+htuYLdjf21Kcs89rBDr00fb/YaEMIN7wAAJUAtuI5mLgj707w9s3Qr89pv7F3932bkTuHQJiIzUdr9C/rz2Gifw48cDjRqptkY9KSnUeZJInqAayQwWVBEezkCfVlUEGzcCW7YAdetqsz9B8IZPP2W36McfpwNdEARrExrq3xIH11/PTWsaNwYWLNB+v4JfI85FQR+qVNEnaxFgVHn3bqBaNX32L+Tmu+/YPbFXL3EuAsCTTwIPPMDjXAtSUpjh2bgxUKKENvsUhE8+odZQ//5A27aqrRH8jccf56YVd91FrbuyZbXbpyB4SvXqvF62aaPaEkEQ8sLhYHD/yhXKvwiCYBrEuSjow48/6rdvu10ydYzm3nvpWKxXz/33LFrE7scDBwJTp+pnmwpq1dJ2f2vXsvFNTAwzcwXBXTIy2Gk8JQVo3Trnc999RyHumjXFuSiYn4oV/U9CQ9CXP/8EZsxgYG7GDG32qbXTXBAEbdm1i+d8RAQ1pQvj7beBUqWAW28FypTR3z6jSU4GDh1iE1Wt1scOB+eV4eHa7E8IGMS5KAhC4Ywc6fl7du4E9u6V0mF3SE4GoqKAJk1UWyJYjVOn6JQOCqKjMbsuzpAhdCy2aqXOPkEQBL04cwb49Vfg8mXVlgiCYBSlS7uvAeh0stroyhVg3z7/dC7+9hvne9dfD6xapc0+d+9mpVrTpsCmTaK5KLiNOBcFa/Hqq8D58xSv9Wf9DH/goYd4o/PHErejR4HVqxnRu+UW3/c3ZAi31FTf9yUEFmXKcKJdpgwX2MWLZz13zz3cBEEPDh4EJk/mMTdnjm/7OnYM+OMPoEULNnURBHdo04byD1pJlGRkMPtHEATzEh3NczXIjb60V69ScuPgQXaX90fKlmUfAi0dp7t28WfJkuJYFDxC7qCCPnz9NbebbgJGjdJuvy4Nsc6dxbloJBkZ1NC02dx3FlaoAHTrpq9dqvj3X+Duu4GOHbVxLroIDdVuX0JgUKwYcOGCaiuEQCQlhffkyEjfnYsrVwL33adt5oXg/1SrBgwfrt3+XnwR+PBDdqJ95BHt9isIgnbYbO47vIoVA+bO1dce1XTvDiQkaLvPQYOAs2eZHS4IHiDORUEf9u0DFi8GypfXdr9PPMGGLlLmZywzZgDPPUftxY8+Um2NeqpUAXr0kOY2gnm5epXl9hEREnUW9CE6Gpg2TZv7fOnSXCC1b+/7vgTBWzZvBhITgeBg1ZYIgiCopWxZ/6w+E3RFnIuCPvTsyQWH1s6X++7jJhhL6dL8eeWKe69PSgK++IINYLp3188uVbRuDfz+uzb72riR2b1du2onSC8Ia9bQAd60KRfMgqA15coBTz+tzb769OEmCJ6QkQHs2MFAynXX+R5IWbQI2L6djnNBEMzL5MnAgQPAM88Adevm/7r0dAkWCIKBuCFWIAhe0LIlMHo0J3uC9bn/fiAtDVi40L3X79gBjBkDjBihr13+wH//scxaHECCt0ydCvTrB8TFZT12+jQX2pGRyswSBEHQlcuXqdF5/fXaaBaHhVHHsVIl3/clCIJ+fPMNMH8+uyQXxH33Mfvu448NMUsJV68Cd9wB9O7N333l6FHKTbz/vu/7EgIOyVwUrMPGjUDFijLpU0FIiOevv/VW7cvi/ZFbbuEkqUQJ1ZYIVmXtWuDnn5n51akTH7vjDmDgQODiRbW2Cf7NqVPMVK9a1XvNWIeDjnB3xPkFITslSgBRUWw6cPkyULSoaosEQTCChx5ig8/atQt+3YEDfJ0/z7GDg4GvvuLvycm+Xwc3bAA+/ZSJIqNH+26fEFCIc1HQh6tXgSNHmI6uVWn0HXcAe/eyHLVHD232KehDq1bA0qWqrdCP1FR2NU1OZkc1XyYtUVEUThYEbxk1is78jh1zPh4SIno5gr40aUKNus2bWYLvDStWAAMG8Bh2NzteEAA6pE+c0GZfP/wAbN0K3Hwzq28EQTAv7jYL/f13ZjdWrqyvPSqx24G332bmdViY7/tr0IDNrSIifN+XEHCIc1HQh61bgbZtmc1w5Ijv+0tPZyQmKIglMIKxnDoFzJwJOJ3ArFmqrVFPSAi7ljscdDD6c0RUMD+iVSeookwZavH6Uoq1dSszbNPTtbNLEDzl66+pFe10inNREPyF4sUDo/nimDHa7atBA2DSJO32JwQU4lwU9KF0aW6lSmmzv+BgYMsWlr1oEZURPOPyZToVixZ1z7nodPp3h1qbjdk2xYv7VvqdmMioaosWQMOG2tknCE89xeN0zBh2NxcEPdi50/dr/cMPM1vM6dTGJkHwhhtv5M/rr1drhyAIhZOaynLnIkVEgkkQTIQI3Aj6UK8ecOECsG2btvsVx6IaypcHHnsMePbZwheATidQoQIjX8ePG2OfCq6/ntkNnupRZmfNGuCee4Bhw7SzSwg8Ll5kJu2BA1mPvf8+8Oqrorko6IsWQaTgYAZXAiG7RNCeF14AevXK2dDKG+65B1iwQJyLgmAFXnmFskIvvpj/azZuBF56CfjlF8PMUsbJk6wCOHvWt/0kJ/Nz06JBlhCQiHNREITCKVGCGYvPP1/4YjIxEThzhs4O0esomKJF2YDD1YRDELxh0SKgfn1mgAFAZiYwcSIwbhylKQRBEPyVv/+m8+DwYdWWCIJgFOHhXI8U5ARbvZrOx08+McoqdQwbRt3jn3/2bT+rVzNxom1bbewSAg4pixasQY8eLLOeOROoUUO1NUJBVKgAHDwIHD3qffdQK7B2LUWi27cHatXybh+9e3MTBF8oW5bXR1eHwKAg4Ikn1NokBAYLFwLLllH3s18/z99/8CAwbx7Qrh3Qt6/m5gkBwMMPA7ffDnTo4P0+Tp3i9VMrKR9BEPRl/Hjg0Uc538mPBg2A++4LDEdZRATXX75y7hznlE2a+L4vISAR56KgH2PGME179mzfNL+Sk7l4AYD33tPGNsFzMjKympcUVAocFEQHsL87gadOZYTw44+9dy4Kghb060cZCkEwmvXrmRUSFeWdc3HdOmD6dGZvi3NR8AYtAnSvvMJuq5MnA8895/v+BEHQl+Dgwl9z441ZWqr+zhdfaLOfe+4B7r6bWvuC4AXiXBT044cfgGPHqNPni3OxaFE2z9i5U8psVdKsGbBjB7B8OdCtm2pr1NOiBZCW5v0xmZnJkg5/bnwjqOHsWXYyL1++4Ki+IPjKrbcClSp5nzVWsyYwahR1mgVBFfHx/Fm9ulIzBEEQlGOzsWGlIHiBOBcF/Zg0ic6X6Gjf9hMSAnTtyk1Qh6tcKCWl4Nd99hlw5QrQs6d/67298opv71+1ChgwgFkXCxZoY5MgAMBbbwEvvwyMHi3Z3oK+9OjBzVs6dPCtnFUQzp9nILt4ce+rCGJjGZTxZykXQfAn4uMplWW3A6+9lvt5p5PVVqVLG2+bIAQwktIg6Md99wEPPghUrKjaEkELfvuNzuLCStdee41ODa07hfsbW7awlPXSJdWWCFYnNRUYMYJlqVevAklJjDxXrqzaMkEQBH355BM2Mpg0ybf9lCtH2RdBEMzPxYuU3froo7yfP3GCTV+iolgp5O/88Qdw5515O1rdZdUq4LrrgClTtLNLCDgkc1EwPx99BNSpQ8H3grT+BH0pWdK91/XuzWzVBg30tcfqPPgg0KWLaisEfyA4GPj0U0bqL1wA3nwTmDGDOqmCoCcZGcz4ysjw3Jl99SqP18hIkYcQvKdcOR5DUsYnCIFDxYrAU08BZcrk/fyRI/xZvHhgyMMcPgx8+SUTFh57zLt9/P03m1VWqqSpaUJgIc5FQT/OnwdOn2bkyNsOVklJwMiR/P30aWqICeZm6lTVFhjDokUsPe3ShULwnhIaSh1LQfCVoCBGq8PCuAEMxEgwRtCb339nQKllS+Dffz1775o1LKlu1w746y997BP8n2HDuHnL++9zUT10KHDDDdrZJQiCfpQuzWZg+dGhA2WcTp82ziaVdOgAvPEGULeu9/u4/XYGCaXiUPABcS4K+vHkk8CHHzK9+tlnvdtHUhLLcE+dEseialasAH75BWjTBhg8WLU16rl8mQ1u/FlXUrAOjzyi2gIhEHFp8XqTJXv4MB3jUr4vqOSnn4Aff6SDXJyLguA/lCgROFIHDRty84WqVRlkEQQfEOeioB/h4b4L6VatCnz/vRbWCL6yfj0waxa1NPNzLl65woy8QChBuPFGYNky78oHDh5kGWu7dmx8IwhakZQEPPQQr51Tp0q5qaAvHTrQsWi3e/7ekSOpEZWcrL1dguAuDz9Mx6I0DRQEa+HSmA4Pl2ZMgmASAsADIChj5kzqKXmbtSiYi/btqeNx8835v2bSJEYJA6E0ulIloHt3ICbG8/euWcOS6oJKOgTBE86dA/bsATZuBBYuZNa4OBYFvQkK8s6x6CIsTEqwBN84eRK44w5u3tCjB/Dii75n/QiCYCxNmvD+sWFD7ucmTwZeeYWd5AOBjAzqTO7c6d37Dx6k3NOhQ9raJQQckrkomJu0NNENMwtduxYe2T9wgNmL7jZ/CVRq1GB3X1nMCFoxahTw7bcM5sycCTgcqi0SBEHQn4wM4KuvZK4oCIFG6dIMoqak5H5uzhxKat16K1ClivG2Gc2JE0D16kDRolyHecpPPzGL+9ZbgaVLNTdPCBzEuSiYl6QkICKCXYf/+gsoVky1RUJhfP01I2cuHS5/5soVYPlyai8OGeLZezt14iYIWlG2LCfakZGcIAqCETidwKOPsrT59dfdl0LZuxeYOJEZ8aIXKvhC+fJsZFC6NJCZ6Zksy44dDGI3bCjOSUGwGqtW0Zl27TnvdHIedPAgULOmGtuMplQpfhalSgHp6UBwsGfvL12amvrt2+tjnxAwiHNR0I/Nm4G33gKio1kC6s3709NZWi2ORXOQkQFcupT/ArJIEaBWLWNtUsWFC4zwBQVJgxtBPe+/D3zwgWorhEDDZgPmzmWQZeJE952L//wDfPMNsy3EuSj4QrFiwIQJ3r331VeBzz/nHPX55zU1SxAEnQkLy/txmw147jljbVFNeLh3GYsu7rmHmyD4iDgXBf1ISAA++QRo1sw75+L11zML7uRJzU0TvGDrVqBpU2ZGJSSotkY9pUsDrVszSpiWRseqO1y5QgetdD8XtMSlr3j4MBfbERGB0VhJUM8zz/BY80QOo1Urlu9HROhnlyAURmgoUKYM0Ly5aksEQRAEwfKIc1HQj5gYNqyIjvbu/TYbO55WraqtXYJ3uEqdk5Lyfn7rVuCLL5hWP3CgcXapIiwsp4i0uxp3y5cz47F7d3abFgQtufde4M8/gQULgKFDVVsjBAITJ3r+nnr1uAmCFhw/Dpw/Tz3jEiXcf9+8ecy8zczUzzZBEPTh99+BX34BOnTIWUF05gxlDgJBokkLHA4GCKUJoKABktYg6Ee1asBTT8kC11+oUgU4fTp/5+K6dcCMGcD8+YaaZTkOHuRP6ZAqaMnmzWwS9OefnCAGgoC5IAgCANx4IzvH/vuv5++12XzreC4IghrWrwfefDN3oH7SJFYXvfKKErOU8dJLXHNv3+7Z+z7+GIiKCrxSckEXxLkomJMLF4AxY1hW7XSqtkYAOPkuXz5/0fOGDYGxY4E+fYy1y2o8/DAdtDNmqLZE8CcSE+nYb9YMSE1lJF8QjCA1lYGnixfde/3Fi0BcXP6BKkHwlAoVuGVkqLZEEASj6NSJSSw9e+Z8/PRp/qxUyXibVPLTT8DChZTH8YSNGzmHlOunoAFSFi3oh9MJnDrFLpI1a3oWGd64EXj3XaB6dWbjCOYnEDsgDxvGY/W99zzrsFaqlJRrCNoSEwNMm8aMcU+7BAqCL9x5JxAby3v2gw8W/vq//wZuuAGoXRvYt09/+wT/Z+VKz9/z3HN0cj/yCNC/v+YmCYKgM127cruWRYu49gw03emxY4GzZzkf9ITXXgOGDwfKldPFLCGwEOeioB+ZmVmln6dOeSbcHhUFPP64Z9o5gv68/TZw9CizSqtVU22Neg4cYPnBqVOqLRECnapVgaefVm2FEIi4AiWXL7v3+uRklu03baqfTYJQGHFx3O6/X7UlgiBoTSAG8L3t9hwWBrRtq60tQsAizkVBP+x2do+02dgd1xPnYkwMO0kK5uK994CdO4Gbb87pXHQ4mFIfFRVYgsAzZrD7c5Mm7r1+82Ye1507Aw88oKtpQoDhcDBz7Kuv2In39ddFR0wwhvfeAz780P3jrX9/bunp+tolCAXxwQfAf/8BXbqotkQQBG9JTaXUhmTdCYIpUOpcTEtLw7x587B+/XqEhISgb9++6JOPXtt///2HhQsXIiEhARUqVMCdd96J1q1bG2yx4DEXLgReWro/c9dd7MJ2rY7JkSNArVq8uZ8+HTgOxuy6du50i/7rL+qhnD8vzkVBO2JjgfHj2TEVYHOl2Fhg9mxgwAC1tgn+T9Gi3r1PyvcFrfjmG2DxYuCmmyhX4g4xMZ6XDwqCYB42bwaaN2diw4kTfGzTJmDOHGbijRql1DzDuXSJZdGhoUBkpHvvWbUKWLMG6N4daNdOX/uEgECp1+ezzz7DgQMH8NJLL+GBBx7AokWL8Ndff+V63eHDhzFjxgx069YNs2bNwo033ohZs2bhsKeCpYLxeONYvHIF2LOHZdWCuXjmGWpz1K+f8/Fjx/hdR0YGjmPRGzp2BKZMAe6+W7Ulgr8QGwsMGpTlWHQRH8/HY2PV2CUIgmAU27cDX34JbNig2hJBEIyidGn+zN4cbONGNgNdvFiNTSpx6W5Pnuz+e77/Hpg4kddPQdAAZZmLV69exfLly/Hcc8+hZs2aqFmzJo4dO4ZffvkF7a9pjBAXF4fGjRujd+/eAICoqCj8888/WLt2LapXr67AekFX/vqLEZTGjYGtW1VbI7hD5850Cp89q9oSYzl4kGXilSu7VxrdpIn7JdSCUBgOBzMWnc7czzmddPRPmAD07Ssl0oJ+/Pcf8MUXbNw2dmzBr925kxnwHTsyu0QQtODmm4EyZZjF5A7LlwPnzvE4DLSOsoLgL1StykqgkiWzHmvZEnj5ZTYEDTRKlQJCQtyrpHLRvj1lrbp1088uIaBQlrl4+PBhZGRkoF69ev//WP369bFv3z5kXpOx1rVrV9x111259nHZXfFwQR3vvQfcey+werX774mPZ5lVtmNDMBEZGcDVq7kfDwlhaUIg8cUXwK23Au+/r9oSIRCJi8udsZgdp5NZxXFxxtkkBB779gFvvAF8913hr928mWVrGzfqbpYQQLRvz0BK587uvf6tt4AhQ9w7ZgVBMCd2OxAenjN42qwZ8PzzgVkh9Pjj1KB891333zNkCOWa+vbVzy4hoFCWuXj+/HmUKlUKwdk0d8LDw5GWloaUlBSUdqU6A4iOjs7x3qNHj2Lbtm246aabChzD4XDA4Yn33iK4/icr/G9Bf/wB2+LFyGzZEs6OHd1705138mKXlORZ9EXQHdvEiQiaPh2ZEybAOWuWanOUY6taFbZWreCsXLnw8/LcOS7CGzdmZzZB8BFbfLxbEcLM+Hg4A/RaaqX7pWWJiYHtiSeAunULP866dqVDp0gRub8HMKrPS1vDhrCdOIHMZs3kOBSE/6H6vBQ0QL47v8Ms56W74ytzLqampqJIkZzDu/7OyMjI933JycmYOXMm6tevX2hDl7179/puqInZtm2bahMKJbxtWxStVAlJ4eG4snmz5zs4dkxzmwTvqZiUhMoAzh06hCPZvs8qM2bAUbw4Tt12GzLKl1dmn+E0apSVtfi/8zG/87LM77+j5rPP4mLjxtjzySdGWSj4MSUuXoQ7+d37Ll7ERW+uv36EFe6Xlua22/jTneOsWjX3Xyv4NVqdl7b0dASfOQNbejpSq1Yt/A0DB3ID5DgUhGuw0v2ywsKFCDl5Eqduvx1plSuj6P79SKtUCZkSxC8U+4ULcBYpgswSJVSbIriBVc5LZc7FkJCQXE5E198hISF5vufChQt46aWX4HQ68fjjjyOokGYhdevWRZgfXlwcDge2bduGxo0bw252Ha1mzQAAFdVaIWjFlClwvPACypQujTKu8zQ9HUHffQebw4EKkyYB12QaBwqFnZe2TZvgrFABYe3bo9n/zgtB8InGjeGcPBmIj4ctD91Fp80GVK6M2iNGBKzmoqXul4IQIGh+Xq5bB/utt8JZqxYy9+zxfX+CEIBY8X4ZNGwYbDt2oPzw4UD16rC3agUAcFy4AASa0+zwYdhmzQKKFYNz5sxCX2577jkEvfoqMp9+mnNJwZSY5by8fPmyW4l7ypyLZcuWRXJyMhwOx/9/UOfPn0dISAiKFy+e6/Vnz57Fiy++CAB4+eWXc5RN54fdbrfMxdEb/PL/W7OGXa5uvpn6OYK5KFMm92NpacDMmcDBg7BXqeJdh3A/It/zcuRIYORI2NLSAtbRI2iM3Q7Mns2u0DZbzsYuNhtsADB7Nuz5BOwCCb+8X5qJtDQgORkoKHP9wgV28GzWzP3GG4Jfo9l5WaYMEBoKW3Bw4ftLS6NGtCAIeWKp++WwYcDZs7BXqwacOQOUKwfY7bC74SfwOy5eZDVVxYrA668X/vr/aXYHVasm6xILoPq8dHdsZc7FGjVqoEiRIti7dy9iYmIAALt370bt2rVzZSRevXoVkydPhs1mw0svvYQyeTk4BHOSlsYFBQBUqFD469etA377jZ2/xLloDYoVAx55RLUVati7lw2LihcHfv7ZvffIokbQkgEDgG+/Zdfo7M1doqOBN9/k84KgJxcuZAWerl4FQkPzft3Gjbxe1qwJHDhgmHlCANCwYd6N5vLi/vuB339nUDSPZpGCIFiIJ57I+feZM8ClS2psUU3lysCkSXSwusOCBZwnZut/IQi+osy5GBoaii5duuCDDz7A2LFjcfbsWSxduhRjxowBwCzGsLAwhIaG4rvvvkNCQgJefvnl/38OQL5ZjoKJ+OQTYPRooF8/ZiwURv/+QKlSWZpMgrk4cYLfaUhI7ht6IOJ0AmvXsludIKhiwAB2+ouLA06eZNf2Tp0kEi0YQ8mSWb+npOTvXLTb2dClRg1j7BICB5vN/ddu2QIkJHCuKQiC/xGovoHy5YH/VXl69B5B0BBlzkUAGD58OObOnYtJkyYhLCwMt912G9q1awcAGDlyJMaMGYNu3bph/fr1SEtLw9NPP53j/V26dMG4ceNUmC64i2vylpbm3uvr1OEmmJNTp4CJE4HIyCzn4sGDvJFXqODZBN8fiI5m59PCyi9WrgSeegro2dPzG78guIPdDnTpotoKIRCx24Hz5+lkLMih3bkzsGKFcXYJQl6sXcsGbPXrq7ZEEAQtSE1ll2Q/7LMgCFZDqXMxNDQU48aNy9NB+N133/3/73PmzDHSLEFLBg9mF8kA1+HzG6KigPvuy1ni/uCDLDH6+GNgxAh1tqmgePGsslOHI//X/fMPsGGDZOQKguCfSPa2oJpHH2VG4qxZQKVK+b+ueHHgf4kMgiBYnIkTgSlTKA0TEgKcOwc8/DDQpIlqy9SQlET948jIgmWYPvyQUmR33AH06GGcfYLfo9S5KAQARTw4xA4eBHbvBlq1ck+fUTCeyEjekLJz9SozFmvVUmOTFbjjDjoWIyJUWyIIgmA8rmZDgZbdLhjH119TuuXxxwt2LgqC4D+4ZDmSkoDVq7mWvOcetTappF49IDGR8g8FOVh//BFYsoSvEeeioCHiXBTMw7ffsnR08GBg0SLV1gjusmoVHYyBqu+2fj1w9izQvn3+r4mOBoYMMc4mQRAEI/noI2DnTi7qmjbN/fzOnbxGduwI/PKL8fYJ/s8zzwDp6aywyI9PP6UDsm9foEED42wTBEEfxowBRo2ik3HRImDfvsA+t0uVYvbm5csFv27MGN6ru3c3xi4hYBDnoqAvFy4AL78MXLkCvPdewa8NCwNiYoA2bQwxTfABh4MZKK5y96JF1dqjkttuA44eZXmBdIIWBCEQ+eorYNkyoEWLvJ2LW7ey2UtysvG2CYHB2LGFv+bjj5ndVLlyYDsgBMFfKFEi6/c77lBnh1nYscO97s89ekjGoqAL4lwU9MXhAN54g7/PmVNwmfTYsdxc5VOCOalXD9i7F/j3X6BlS9XWqKdxY5Y755e5efQou/i2bCkC8oIg+CeDB9OxmN81btAgXisLy6YQBD0ZMoSORQliC4Lgj7jjWBQEHRHnoqAvpUoBTz/Nnw6HexqMoslkblxOtKQkYOFCYOlSNjUJ1LLfH3/kT4cD2Lw59/PLlrEJTrduwPLlhpomCIJgCA88UPDzwcFAo0bG2CIEJhcvsmt58eJA2bJ5v2bMGG6CIPgHJ08Cc+cC8fHAuHFAzZq8Bgj5s20b1ywNGkjFlaA50sJX0JfgYGDaNGrhhIbm/zrJVrQOv/8OnDoFXH89M/K+/prCwULelCxJnbGOHVVbIgiCIAj+ycMPA1Wr0tEgCEJgcP488OKLwLx5bE7yzDOqLVLLokUMoPz8c/6vmToVaN4ceP114+wSAgZxLgrmYOZMdht+803VlgiFER3NMuAiRYC77+Z317u3aqvMy+DBwJo11B4VBEHwV9LSgEuXcj9+/jwwcSLwzTfG2yQEDqVKMQsnPT3v548fp+6nIAj+Q2QkG7oAQJkyXEsGMqtXA+++y2aT+VG0KBAeTgejIGiMOBcF/UlNBU6fZkfh/PjnH+DgQS5OBOvQoQPw+OP8GajMmQN06gTbvHmqLREEQVDD66+zOmH06NzPbd4MTJlCiRRB0IvXXuN88/nn835+zBigdGngk0+MtUsQBP0oVw54/31WwJ07515jJ3+mZ09g0iSga9f8X/PJJ/ysbrjBOLuEgEE0FwX96dAB2LiRKdo9e+b9mg8+YOQp0CNOVmDlSnZGbtsW6N5dtTXqOXqUmYlt2gCtW+d8zuFgR23RERUEwZ9xdexMSsr9XNmywP3356+DJwhakF9TNReJiXRAyDxTEPyXwq4D/k7v3u5Vk9ls8lkJuiDORUF/SpXiz4sX839N2bISQbEKP//MUugRI4CwMKBuXUYOA5WhQ4F27eCsWzd35u0PP7CZy+DBjKwKgiD4I3fdxetcyZK5n2vaVHTwBPWsX88qGtecVBAE6+NwUP/92DGgUiWgSxdxmgmCQqQsWtCfn34CMjK48BCsT9u2wL33AleuMCv15ptVW6SWZs2AgQPZde1atmxh6UFqquFmCYIgGEZYGPWuikjMWlDE1q3AQw8Bkyfn/5qIiIKbCwqCYB1iY4Hq1VkCfM89TFKpXp2PByqZmUByMnDmTN7PjxvHhpy//GKsXULAIM5FQX/CwgqOIv30E/DWW8CuXcbZJHjPwIHARx8BffuyuUu9eqotMi9PPQX89x91KQVBEAINh4PlqIKgN/HxwHvvBbZjQRAChdhYYNAgNmrKTnw8Hw/U68BPP1FbNr/S6NWrmekpPQ4EnZAQs6Ce+fOBb78FZswAYmJUWyO4y+23c8vMVG2JWi5cALZv5+/FiuV8rmhRoEULw00SBEEwlLNngXfeYZXCyy9nPb5nD9CwIVC7NrB3r+jPCvpRrx4bGVStmvu5l18GjhyhtnebNsbbJgiCdjgcwPjx1FC9FqeT95kJE5gEEWgl0i5pkkuX8n7+yy+Z9NCxo3E2CQGFOBcF/Vm2jDp9bdrQGXUtXbqwbFQudNbCdQMPCvAE6H/+AW68EUGNG0sXSkEQApNLl+jYCQ3N6Vzcv5/3iYgIcSwK+lKzJvDii3k/FxtLmZK+fQ01SRAEHYiLy52xmB2nkxqMcXFcYwYS111H2ar85B8aNMhbxkkQNEKci4L+/PMP8MYb1OnLy7k4Zgw3wRqsXw/ceCNLonfuVG2NesqXZ1bOtdkSO3YwI7djR2lWJAiCf1O2LPDAAyzHyszMCjr16QOkpOSv/yQIRvDyy8C//wKtW6u2RBAEXzl5UtvX+RNFioj2saAUOfoE/enQAXjySTYCEaxP0aJcLO7axU7Jn3wChISotkodzZsD+/Yh0+EANm/OenzFCmZR9OkjzkVBEPybEiWADz7I+7nixbkJgp44nZybJCUBlSvnrKro04ebIAjWJypK29cFCkuWAOnpbOhSoYJqawQ/JcDrGQVD6NwZePVVYMCA3M+dOiWddK1G3brASy/x9x9+CDw9E3epXx8YNgzo1Uu1JYIgCILg32RmMnO2alXg3DnV1giCoBedOrF6Kj+pDZsNqFKFrws0MjOBZ55hReC1uotTpwKDBwN//qnGNiEgEOeioJaHHqL47Pz5qi0R3CE2Nks0HWCWQPXqgduVrSB69OBxPWqUaksEQRCMIT2dYvsAHTy33w5Mm5a38L4gaIndzgzZIkU4N3Hxzz/UW5TuqILgH9jtwOzZ/P1aB6Pr7zffDMzkh6Ag4PXXgXffZaO17LRrB7RqJY0mBV0R56JgDKmpwPnzuR8/eJCLkWrVjLdJ8IzYWGDQoNwiyvHxfDyQHYx9+yKoSxcUyesYFwRBCASaN6dERlwc/96yBfj6a2DePGnmIhjD2bN0ItaokfXYE08AzZqxS6ogCP7BgAHUNa9cOefj0dF8PK9quUDhsceA558HwsJyPj57NoMtdeqosUsICERzUdCf//5jpKRy5dyOqf/+Aw4fFl0Ms+NwAOPH55194uoaPWECOzEGYqRw9WrYLlyAPSmJf1+8yAVO2bJq7RIEQTAKV3fK5GT+rFGDkigiLi8YRV4dUsPDWS7drJnR1giCoCcDBnDdERfH5i1RUSyFDsR1SHamTlVtgRDAyIxP0J9SpfjTteDIjs2WM8IsmJO4uNyO4ew4ncCxY3xdly6GmWUa3nsPjqAgpJcvz7+XLAHuugvo3z+wMzoFQQgcliwBgoPpyAEomfHkk0pNEgR8/72U5QuCv2K3B+a6w1MuX86dySgIOiBl0YL+1KzJkmgR2LYuJ09q+zp/4/bbgYEDkVmiBP8+dIg/K1VSZ5MgCIKRREYyWzvQs0YEdXz8MRsZrF2b83GbTUrzBUEIDDIzqTt75UrWY716cU2ybJk6u4SAQJyLgv7Y7SxLubY06vnngYcfBnbsUGKW4AHulq1LeTuZOBG4cIHHuCAIQqCRkQGsW5ezsYYg6M1PP7GRwdatqi0RBEFQQ79+rBr84gv+7XTymnjyJFChglLTBP9HyqIFdXz+OXDkCEtHGzZUbY1QEJ06USQ5Pj7v8iKbjc936mS8bWbg8GHg6FEEX7yY9Vjp0lnlgYIgCP7O6tXAqlVAy5aUO+nYEShRAkhKYgdLQdCbQYOARo14DALAsGG8P7/8MtC5s1LTBEEQDOFaOTKbjdJVW7cCMTHq7BICApntCcYwaxa7V8XH82+nE5gyhU1AWrRQaprgBnY7u4wBuUuLXH+/+WbglsM9/TTsnTsj/M8/VVsiCIKghuXLgRdeAH78ETh1ik3cGjYUx6JgHHfcAbz0EtCmDf9evZqbIAhCoPDee9RYfOSRrMeKFwfat6cusiDoiMz4BGN45x3g9dcZOQHokBo6FHjjDcnusgoDBgDffssFY3aio/n4gAFq7DIDVarAWasWnKGh1Hq6+27gs89UWyUIgmAcbdoADzwAXHcds8SOHwck4CKoZOlS3oubN1dtiSAIgjGULAkUKyY6s4ISpCxaMIb77qP2kmg9WJsBA4C+fdkV+uRJaix26hS4GYsuZs5E5vTpOLN5M6r89huwYAE1x+65R7VlgiAIxtC7N7fsFCumxhYhMMnMBC5eBBwOoEwZoHFjboIgCIHK1KlZST1Vq6q2RvBzxLkoGMPEiTn/XruWnSVr1ZLIitWw24EuXVRbYVqcN9zABU6jRqpNEQRBEITA4cMPgVGjgD59gCVLVFsjCIJgPP/9B3z3HdfY995L2arTp4Hu3cW5KOiOlEULahg6FKhTB1i58v/au/eoKOs8juOfERgYuWMq6IgKpFKy2koprqt2JXUTQmv1eI6eLNHdk2sX3attax1lFdfa2kzJRVcqVypy21psd2statPsdg5pgKImt7wFqykwMMz+8SxTk7XV5MwDzPt1DgfmxzPyPeh3xufz+z2/x+xKgAtrzBgjTM/ONrsSAPC/kyeN18FbbzVWkAH+0nkjg08+kUpKjBPsEyfMrQkA/GnfPikvTyouNt6Dly6VfvhDVnHDL1i5CP9pazNWdLlcxqrF48e5mQt6hldeUa/8fA3s00cqLDS7GgDwv717jb0Wm5uNxx9/zJYZ8K+cHOPfX2io8f/L996Tnn2WyT4AgSMtTVqyxLihWnCw9NOfml0RAgjhIvzj9tuNm7rcd590zz3Snj3GnnTB/BNED3DypCwvvKCYxETjBHvUKPYaAxBYevc2gp1evaSnnpJaWsyuCIHGav3064wMI9wePdq0cgDA7y67jJtYwTQkO/CP3r2Nz6dPfzpGsIieIj1dHQUFav7znxWWkSFlZko7d5pdFQD4z8UXS4cOSdHRUlyc2dUg0K1fb3YFAGCuDz6Q7HbjDtKAH7DnIvxj+XLjEqm8PLMrAS68wYPlmj9fZ777Xbn69jVWLgJAILFapaFDCRZhntOnpV/+0rgkEAAClctl7D17/fXGhN+ePWZXhABBuAj/iIqSYmON1YpXXCFNnSp9+KHZVQEX1IlZs9RRXy/df7/ZpQCAfzmd0ksvST/6kXHX3rY2sytCoHE6jUnshx6SHA6zqwEA/zt+3Djfjow0tiBzuaTUVLOrQoAgXIR/nTxp7ElXWirFxJhdDXBhOBzS5s2KLyiQXnmFmxgACCwlJdKQIdI110gbNkgLFkhJScY44C+RkZ+uWkxIkP7xD3PrAQB/i4w0bqAqSRUV0okTxiIfwA8IF+EfBw8aN3N5/HFp927pT38ylmkD3V1JiZSUpKAFCzSwoEBB11xjnGRzUg0gEJSUSDNnSrW1nuN1dcY4r4XwF4tFysqSwsONrXi4RB9AoAkLkxoapLNnpYgI6aKLzK4IAYRwEf5x5Ih0771SYaE0dqw0d67ZFQHfXudJdV2d5zgn1QACgdNprBRzuc7/XufYHXcYxwG+1Ll69qqrjJNqyQgaeR8GEEgsFik+3riZqsVidjUIMISL8I8hQ6TcXGn2bLMrAS4MTqoBBLqysvNXLH6WyyXV1BjHAb7yZatn6+uZ6AMQWJxOadcu6fLLpWnTjAU+gJ8QLsI/UlKkjRslm03auVNqbTW7IuDb4aQaQKBraLiwxwHfFBN9AGDoXMF95ZXSW29Jf/ubNH48EyzwG8JF+IfTKe3YId15pzRlinTunNkVAd8OJ9UAAl1CwoU9DvimmOgDgC9fwf3RR6zght8QLsL3OmdRbrzx07HvfIcXOXRvnFQDCHTf/75kt3/5vk4WizRokHEc4AtM9AEIdKzgRhdBuAjf4i6S6Kk4qQYQ6IKCpN//3vj686+FnY8ffNA4DvAFJvoABDpWcKOLIFyE7zCLgp6Mk2oAkHJypKeflgYO9By3243xnBxz6kJgYKIPQKBjBTe6CMJF+A6zKOjpOKkGAOO17sgR6V//kp580vh8+DCvgfA9JvoABDpWcKOLCDa7APRgzKIgEOTkSFlZcu7apQ9379bgceMUNHkyJzIAAktQkDR5stlVIBB1TvQtWeI5qW23G8EiITeAnqxzBXdd3RdfMWixGN9nBTd8jHARvsMsCgLF/06qG2NiNHj0aIJFAAD86X8TfSorMyatExKME2nejwH0dJ0ruGfONILEzwaMrOCGH3FZNHyHfXAAAADgD52rZ2fPNj5zIg0gULBVE7oAVi7Cd5hFAQAAAADAt1jBDZMRLsK32AcHAAAAAADfYv9jmIhwEb7HLAoAAAAAAECPRLgI/2AWBQAAAAAAoMfhhi4AAAAAAAAAvEK4CAAAAAAAAMArhIsAAAAAAAAAvEK4CAAAAAAAAMArhIsAAAAAAAAAvEK4CAAAAAAAAMArhIsAAAAAAAAAvEK4CAAAAAAAAMArhIsAAAAAAAAAvEK4CAAAAAAAAMArhIsAAAAAAAAAvEK4CAAAAAAAAMArhIsAAAAAAAAAvBJsdgG+4HK5JEnNzc0mV+IbTqdTknTu3DkFBQWZXA0Aib4EuiL6Euh66Eug66Evga6nq/RlZ67WmbN9GUt5efn/P6Ibcjqdam9vN7sMAAAAAAAAoFsLDg7+vyFnj1y5aLFYFBwc7P4aAAAAAAAAwNfXuWLxq7K1Hhku9urFVpIAAAAAAACAr5HCAQAAAAAAAPAK4SIAAAAAAAAAr/TIy6J7MofDoccee0y7d++W1WpVVlaWpk+fbnZZQEBqa2vTsmXLdNttt2nkyJGSpGPHjunRRx9VVVWV+vbtq1tuuUWjR482t1AgAJw6dUqFhYV6//33ZbVaNX78eM2ZM0dWq5W+BEzS0NCgxx57TJWVlYqIiNCUKVOUnZ0tifdLoCtYuXKloqKitHjxYknSoUOHVFBQoA8//FCDBg3SwoULlZycbHKVQM+3Z88erVmzxmNs3LhxWrZsWbfpS1YudjNbt25VdXW1VqxYodzcXBUXF+uNN94wuywg4DgcDj3wwAOqqalxj7lcLq1evVqxsbFas2aNJk2apDVr1ujEiRMmVgr0fC6XS2vXrlVra6vuv/9+3XnnnXrrrbe0bds2+hIwSUdHh1atWqXo6Gjl5+crNzdXzzzzjMrKyuhLoAt47bXX9M4777gft7S0aOXKlUpNTVV+fr6GDx+uVatWqaWlxcQqgcBQU1Oj9PR0bdq0yf3x4x//uFv1JeFiN9LS0qKXXnpJ8+fPV1JSksaOHavs7GyVlpaaXRoQUGpqavSLX/xCH330kcf4+++/r2PHjmnhwoWy2+3KycnRsGHD9PLLL5tUKRAY6urqVFVVpdtvv12JiYm65JJLNGvWLL322mv0JWCS//znPxoyZIhyc3M1YMAAjRkzRmlpafrggw/oS8BkZ86c0datW5WSkuIee/3112W1WjV37lzZ7XbNnz9fYWFh+ve//21ipUBgqKurU2JiomJjY90f4eHh3aovCRe7kSNHjqi9vV3Dhw93j40YMUIHDhxQR0eHiZUBgWXfvn0aOXKk8vLyPMarqqo0dOhQhYWFucdSU1NVWVnp7xKBgBIbG6vly5crJibGY/zcuXP0JWCS2NhY3X333bLZbHK5XKqoqND+/ft16aWX0peAybZu3apJkybJbre7x6qqqpSamiqLxSJJslgsGjFihKqqqswqEwgYNTU1SkhIOG+8O/Uley52I42NjYqKilJISIh7LCYmRg6HQ2fOnFF0dLSJ1QGB4/rrr//C8cbGRsXFxXmMRUdH69SpU/4oCwhY4eHhuuyyy9yPOzo6VFpaqrS0NPoS6AIWLVqkkydPasyYMRo3bpw2b95MXwImKS8v1/79+7Vu3ToVFBS4xxsbGzVo0CCPY2NiYnT06FF/lwgEFJfLpfr6er333nsqKSlRR0eHMjIyNGvWrG7Vl4SL3Uhra6uCgz3/yjoft7e3m1ESgM9obW31CP8lKSQkhP4E/KyoqEiHDx/W6tWr9de//pW+BEy2bNkyNTU1qaCgQFu2bOH9EjCJw+HQhg0bdNtttyk0NPS8732+L4ODg9XW1ubPEoGAc+LECff74t13363jx4/rj3/8oxwOR7fqS8LFbsRqtZ73n67Ox1ar1YySAHyG1WrVmTNnPMba2troT8CPioqK9Pzzz+uuu+5SYmIifQl0AZ37urW1tenBBx/UVVddpbNnz3ocQ18CvldcXKzk5GSP1f6dQkJCzgss2tvbzwshAVxY/fr105YtWxQRESGLxaKhQ4eqo6NDDz30kC699NJu05eEi91IXFycTp8+LafTqaCgIEnG8nWr1arw8HCTqwMQFxfncfdoSWpqalJsbKxJFQGBZdOmTXrxxRe1ZMkSZWRkSKIvAbM0NTWpsrJSY8eOdY/Z7Xa1t7crNjZWdXV15x1PXwK+9frrr6upqUlz5syRJHdosXv3bk2YMEFNTU0ex9OXgH9ERkZ6PLbb7XI4HIqJiek2fckNXbqRoUOHKjg42GPzzoqKCqWkpKhXL/4qAbMNGzZMhw4dUmtrq3usoqJCw4YNM7EqIDAUFxfr73//u+666y5NmDDBPU5fAuY4fvy48vPzPfZRrK6uVlRUlFJTU+lLwAQrVqzQunXrtHbtWq1du1bp6elKT0/X2rVrNWzYMFVWVsrlckmS+0ZM9CXgW++++67mzZvn8Z545MgRRUZGum921h36kkSqGwkNDdXkyZO1ceNGHTx4UHv27NFzzz2nadOmmV0aAEmXXHKJ+vTpo0ceeURHjx5VSUmJDhw4oKuvvtrs0oAerba2Vk899ZRuvPFGjRgxQo2Nje4P+hIwR3JyspKSkvTII4+opqZGb7/9toqKijRjxgz6EjBJv379lJCQ4P6w2Wyy2WxKSEhQRkaGzp49q8LCQtXU1KiwsFAtLS0aP3682WUDPdqIESNktVq1fv161dXV6Z133tHWrVuVnZ3drfrSUl5e7jK7CHx9ra2tKigo0O7du9W7d29lZWXpBz/4gdllAQFrxowZWrFihUaOHClJamho0Pr163XgwAHFx8frlltu0ahRo0yuEujZSkpK9MQTT3zh95555hn6EjDJxx9/rE2bNqm8vFyhoaGaMmWKcnJyZLFY6EugC3j44YclSYsXL5YkHThwQBs3blRdXZ0GDx6s3NxcJSUlmVkiEBCOHj2qzZs3q6qqSjabTdddd51uuukmWSyWbtOXhIsAAAAAAAAAvMJl0QAAAAAAAAC8QrgIAAAAAAAAwCuEiwAAAAAAAAC8QrgIAAAAAAAAwCuEiwAAAAAAAAC8QrgIAAAAAAAAwCuEiwAAAAAAAAC8QrgIAAAQ4H79619r+/btPvmzy8vLVVtbK0l6+eWXtWjRIp/8HAAAAJiDcBEAAAA+85vf/EZNTU2SpO9973tavXq1uQUBAADgggo2uwAAAAAEhtDQUIWGhppdBgAAAC4gwkUAAAC47d+/X1u2bFFNTY3i4+N18803KyMjQ5L08MMPS5IOHz6sxsZGrVy5Uk6nU5s3b1ZlZaWcTqdSUlK0aNEi2e129yXQ9957r26++Wb17dtXxcXF2rBhgySptrbW/VybzaZrr71WM2fOVK9evbR9+3Y1NDTIZrOprKxMISEhysrKUnZ2tiTJ5XLp6aef1osvvqjW1lalpqZqwYIF6tu3ryRpxowZ+slPfqJnn31WDQ0Nuvjii7V48WL179/fz79RAACAno3LogEAACBJamxsVF5eniZPnqx169YpOztbf/jDH7R//373Ma+++qpmz56tX/3qV4qPj1deXp769++v3/3ud1q1apWcTqeKiookyX0J9LJlyzR9+nSPn3X69GktX75ccXFx+u1vf6sFCxaotLRUL7zwgvuYN954Q1arVfn5+crKylJRUZHq6+slSaWlpXr11Vd1xx13KC8vTzExMbrvvvvU3t7ufv727dt16623Kj8/X6dPn9a2bdt89rsDAAAIVISLAAAAkCTt3LlTaWlpmjp1qhISEjRp0iRde+21ev75593HJCcn6/LLL1dKSoocDoeuu+46zZs3T/Hx8UpKStKVV16pmpoaSVJ0dLQkKSIiQjabzeNnlZWVKTQ01L3K8YorrtCsWbO0Y8cO9zERERGaO3euEhISlJ2drYiICFVXV0uSduzYoblz52rkyJGy2+1auHChPvnkE7377rvu599www1KS0tTYmKiMjMzdfDgQV/96gAAAAIWl0UDAABAknGZ8ttvv605c+a4x9rb2zVgwAD34379+rm/DgsLU2Zmpnbt2qXq6mrV1dXp8OHD7lDxq35WUlKSgoKC3GPDhw9XU1OTzp49K0nq37+/x/dtNpva29vV3NysU6dOad26derV69O5cofDoYaGBvfjhIQEj+c6nc6v+6sAAADA10S4CAAAAEmS0+nUxIkTlZOT4zH+2YAvJCTE/XVzc7N+9rOfKSoqSunp6ZowYYLq6ur03HPPfeXPslqt5411dHR4fA4OPv+/qi6Xy/39pUuXegSfkrHasdPnn+9yub6yLgAAAHwzXBYNAAAASdLAgQPV0NCghIQE98fevXtVVlb2hcfv27dPjY2NWrFihbKzszVq1CidPHnya4V4AwYM0KFDhzz2SKyqqlJUVJRHQPhFwsPDFR0drcbGRnedF110kceejAAAAPAPwkUAAABIkjIzM1VdXa0nn3xS9fX1Kisr0xNPPOG+A/PnRUZGqqWlRW+++aaOHz+uf/7znyotLfUIDMPCwnT06FH3pc6dJk6cqLa2Nm3cuFG1tbV68803tX37dmVmZspisXxlrTfccIO2bdumvXv3qr6+Xo8++qgqKio0cODAb/dLAAAAwDfCZdEAAACQZOyn+POf/1yPP/64/vKXvyguLk7z5s3TxIkTv/D44cOH66abblJBQYHa2to0ePBgLViwQOvXr9epU6fUp08fTZ06VUVFRTp27JgGDx7sfq7NZtPy5ctVWFiopUuXKioqStOmTTvvkuwvM336dDU3N2vDhg1qbm5WcnKy7rnnnq9c9QgAAIALy1JeXs7mMwAAAAAAAAC+MS6LBgAAAAAAAOAVwkUAAAAAAAAAXiFcBAAAAAAAAOAVwkUAAAAAAAAAXiFcBAAAAAAAAOAVwkUAAAAAAAAAXiFcBAAAAAAAAOAVwkUAAAAAAAAAXiFcBAAAAAAAAOAVwkUAAAAAAAAAXiFcBAAAAAAAAOAVwkUAAAAAAAAAXvkvfopDmkkKSBs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32" y="1555877"/>
            <a:ext cx="5464978" cy="25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600152" y="4347443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 </a:t>
            </a:r>
            <a:r>
              <a:rPr lang="el-GR" dirty="0" smtClean="0"/>
              <a:t>δ</a:t>
            </a:r>
            <a:r>
              <a:rPr lang="de-DE" dirty="0" smtClean="0"/>
              <a:t> = </a:t>
            </a:r>
            <a:r>
              <a:rPr lang="en-GB" dirty="0" smtClean="0"/>
              <a:t>4,56226577798135808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2523303" y="4716775"/>
            <a:ext cx="5328591" cy="646331"/>
          </a:xfrm>
          <a:prstGeom prst="rect">
            <a:avLst/>
          </a:prstGeom>
          <a:solidFill>
            <a:srgbClr val="FF8989">
              <a:alpha val="49804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Die Feigenbaumkonstante ist der Grenzwert für das Längenverhältnis der Bifurkationen.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52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Benutzerdefiniert</PresentationFormat>
  <Paragraphs>174</Paragraphs>
  <Slides>22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Default</vt:lpstr>
      <vt:lpstr>PowerPoint-Präsentation</vt:lpstr>
      <vt:lpstr>PowerPoint-Präsentation</vt:lpstr>
      <vt:lpstr>PowerPoint-Präsentation</vt:lpstr>
      <vt:lpstr>Chaotische Systeme</vt:lpstr>
      <vt:lpstr>PowerPoint-Präsentation</vt:lpstr>
      <vt:lpstr>Die logistische Gleichung</vt:lpstr>
      <vt:lpstr>Verhalten</vt:lpstr>
      <vt:lpstr>Bifurkationsgraphen</vt:lpstr>
      <vt:lpstr>Die Feigenbaumkonstante</vt:lpstr>
      <vt:lpstr>Imaginäre Zahlen</vt:lpstr>
      <vt:lpstr>Rechnen mit imaginären Zahlen</vt:lpstr>
      <vt:lpstr>Rechnen mit imaginären Zahlen</vt:lpstr>
      <vt:lpstr>Rechnen mit imaginären Zahlen</vt:lpstr>
      <vt:lpstr>Rechnen mit imaginären Zahlen</vt:lpstr>
      <vt:lpstr>Rechnen mit imaginären Zahlen</vt:lpstr>
      <vt:lpstr>Rechnen mit imaginären Zahlen</vt:lpstr>
      <vt:lpstr>Komplexe Zahlen</vt:lpstr>
      <vt:lpstr>Komplexe Zahlen</vt:lpstr>
      <vt:lpstr>Rechnen mit komplexen Zahlen</vt:lpstr>
      <vt:lpstr>Die Mandelbrotmenge</vt:lpstr>
      <vt:lpstr>Zusammenhänge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Raphael</dc:creator>
  <cp:lastModifiedBy>Public</cp:lastModifiedBy>
  <cp:revision>85</cp:revision>
  <dcterms:created xsi:type="dcterms:W3CDTF">2024-01-22T20:49:45Z</dcterms:created>
  <dcterms:modified xsi:type="dcterms:W3CDTF">2024-02-28T20:33:43Z</dcterms:modified>
</cp:coreProperties>
</file>